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8" r:id="rId1"/>
  </p:sldMasterIdLst>
  <p:notesMasterIdLst>
    <p:notesMasterId r:id="rId3"/>
  </p:notesMasterIdLst>
  <p:sldIdLst>
    <p:sldId id="256" r:id="rId2"/>
  </p:sldIdLst>
  <p:sldSz cx="7772400" cy="10058400"/>
  <p:notesSz cx="9144000" cy="6858000"/>
  <p:embeddedFontLst>
    <p:embeddedFont>
      <p:font typeface="Open Sans" panose="020B0604020202020204" charset="0"/>
      <p:regular r:id="rId4"/>
      <p:bold r:id="rId5"/>
      <p:italic r:id="rId6"/>
      <p:boldItalic r:id="rId7"/>
    </p:embeddedFont>
    <p:embeddedFont>
      <p:font typeface="Calibri" panose="020F0502020204030204" pitchFamily="34" charset="0"/>
      <p:regular r:id="rId8"/>
      <p:bold r:id="rId9"/>
      <p:italic r:id="rId10"/>
      <p:boldItalic r:id="rId11"/>
    </p:embeddedFont>
    <p:embeddedFont>
      <p:font typeface="Archivo Narrow" panose="02000000000000000000" pitchFamily="50" charset="0"/>
      <p:regular r:id="rId12"/>
    </p:embeddedFont>
    <p:embeddedFont>
      <p:font typeface="Open Sans SemiBold" panose="020B0604020202020204" charset="0"/>
      <p:regular r:id="rId13"/>
      <p:bold r:id="rId14"/>
      <p:italic r:id="rId15"/>
      <p:boldItalic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5" d="100"/>
          <a:sy n="45" d="100"/>
        </p:scale>
        <p:origin x="2092"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font" Target="fonts/font10.fntdata"/><Relationship Id="rId18" Type="http://schemas.openxmlformats.org/officeDocument/2006/relationships/viewProps" Target="viewProps.xml"/><Relationship Id="rId3" Type="http://schemas.openxmlformats.org/officeDocument/2006/relationships/notesMaster" Target="notesMasters/notesMaster1.xml"/><Relationship Id="rId7" Type="http://schemas.openxmlformats.org/officeDocument/2006/relationships/font" Target="fonts/font4.fntdata"/><Relationship Id="rId12" Type="http://schemas.openxmlformats.org/officeDocument/2006/relationships/font" Target="fonts/font9.fntdata"/><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13.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font" Target="fonts/font8.fntdata"/><Relationship Id="rId5" Type="http://schemas.openxmlformats.org/officeDocument/2006/relationships/font" Target="fonts/font2.fntdata"/><Relationship Id="rId15" Type="http://schemas.openxmlformats.org/officeDocument/2006/relationships/font" Target="fonts/font12.fntdata"/><Relationship Id="rId10" Type="http://schemas.openxmlformats.org/officeDocument/2006/relationships/font" Target="fonts/font7.fntdata"/><Relationship Id="rId19" Type="http://schemas.openxmlformats.org/officeDocument/2006/relationships/theme" Target="theme/theme1.xml"/><Relationship Id="rId4" Type="http://schemas.openxmlformats.org/officeDocument/2006/relationships/font" Target="fonts/font1.fntdata"/><Relationship Id="rId9" Type="http://schemas.openxmlformats.org/officeDocument/2006/relationships/font" Target="fonts/font6.fntdata"/><Relationship Id="rId14" Type="http://schemas.openxmlformats.org/officeDocument/2006/relationships/font" Target="fonts/font11.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962399" cy="342899"/>
          </a:xfrm>
          <a:prstGeom prst="rect">
            <a:avLst/>
          </a:prstGeom>
          <a:noFill/>
          <a:ln>
            <a:noFill/>
          </a:ln>
        </p:spPr>
        <p:txBody>
          <a:bodyPr spcFirstLastPara="1" wrap="square" lIns="91425" tIns="91425" rIns="91425" bIns="91425" anchor="t" anchorCtr="0">
            <a:noAutofit/>
          </a:bodyPr>
          <a:lstStyle>
            <a:lvl1pPr marL="0" marR="0" lvl="0" indent="0" algn="l" rtl="0">
              <a:lnSpc>
                <a:spcPct val="100000"/>
              </a:lnSpc>
              <a:spcBef>
                <a:spcPts val="0"/>
              </a:spcBef>
              <a:spcAft>
                <a:spcPts val="0"/>
              </a:spcAft>
              <a:buClr>
                <a:schemeClr val="dk1"/>
              </a:buClr>
              <a:buSzPts val="1400"/>
              <a:buFont typeface="Arial"/>
              <a:buNone/>
              <a:defRPr sz="1200" b="0" i="0" u="none" strike="noStrike" cap="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5179483" y="0"/>
            <a:ext cx="3962399" cy="342899"/>
          </a:xfrm>
          <a:prstGeom prst="rect">
            <a:avLst/>
          </a:prstGeom>
          <a:noFill/>
          <a:ln>
            <a:noFill/>
          </a:ln>
        </p:spPr>
        <p:txBody>
          <a:bodyPr spcFirstLastPara="1" wrap="square" lIns="91425" tIns="91425" rIns="91425" bIns="91425" anchor="t" anchorCtr="0">
            <a:noAutofit/>
          </a:bodyPr>
          <a:lstStyle>
            <a:lvl1pPr marL="0" marR="0" lvl="0" indent="0" algn="r" rtl="0">
              <a:lnSpc>
                <a:spcPct val="100000"/>
              </a:lnSpc>
              <a:spcBef>
                <a:spcPts val="0"/>
              </a:spcBef>
              <a:spcAft>
                <a:spcPts val="0"/>
              </a:spcAft>
              <a:buClr>
                <a:schemeClr val="dk1"/>
              </a:buClr>
              <a:buSzPts val="1400"/>
              <a:buFont typeface="Arial"/>
              <a:buNone/>
              <a:defRPr sz="1200" b="0" i="0" u="none" strike="noStrike" cap="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3577556" y="514350"/>
            <a:ext cx="1989000" cy="25716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914400" y="3257550"/>
            <a:ext cx="7315200" cy="3086099"/>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0"/>
              </a:spcBef>
              <a:spcAft>
                <a:spcPts val="0"/>
              </a:spcAft>
              <a:buClr>
                <a:schemeClr val="dk1"/>
              </a:buClr>
              <a:buSzPts val="1400"/>
              <a:buFont typeface="Calibri"/>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Clr>
                <a:schemeClr val="dk1"/>
              </a:buClr>
              <a:buSzPts val="1400"/>
              <a:buFont typeface="Calibri"/>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Clr>
                <a:schemeClr val="dk1"/>
              </a:buClr>
              <a:buSzPts val="1400"/>
              <a:buFont typeface="Calibri"/>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Clr>
                <a:schemeClr val="dk1"/>
              </a:buClr>
              <a:buSzPts val="1400"/>
              <a:buFont typeface="Calibri"/>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Clr>
                <a:schemeClr val="dk1"/>
              </a:buClr>
              <a:buSzPts val="1400"/>
              <a:buFont typeface="Calibri"/>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Clr>
                <a:schemeClr val="dk1"/>
              </a:buClr>
              <a:buSzPts val="1400"/>
              <a:buFont typeface="Calibri"/>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Clr>
                <a:schemeClr val="dk1"/>
              </a:buClr>
              <a:buSzPts val="1400"/>
              <a:buFont typeface="Calibri"/>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Clr>
                <a:schemeClr val="dk1"/>
              </a:buClr>
              <a:buSzPts val="1400"/>
              <a:buFont typeface="Calibri"/>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Clr>
                <a:schemeClr val="dk1"/>
              </a:buClr>
              <a:buSzPts val="1400"/>
              <a:buFont typeface="Calibri"/>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6513910"/>
            <a:ext cx="3962399" cy="342899"/>
          </a:xfrm>
          <a:prstGeom prst="rect">
            <a:avLst/>
          </a:prstGeom>
          <a:noFill/>
          <a:ln>
            <a:noFill/>
          </a:ln>
        </p:spPr>
        <p:txBody>
          <a:bodyPr spcFirstLastPara="1" wrap="square" lIns="91425" tIns="91425" rIns="91425" bIns="91425" anchor="b" anchorCtr="0">
            <a:noAutofit/>
          </a:bodyPr>
          <a:lstStyle>
            <a:lvl1pPr marL="0" marR="0" lvl="0" indent="0" algn="l" rtl="0">
              <a:lnSpc>
                <a:spcPct val="100000"/>
              </a:lnSpc>
              <a:spcBef>
                <a:spcPts val="0"/>
              </a:spcBef>
              <a:spcAft>
                <a:spcPts val="0"/>
              </a:spcAft>
              <a:buClr>
                <a:schemeClr val="dk1"/>
              </a:buClr>
              <a:buSzPts val="1400"/>
              <a:buFont typeface="Arial"/>
              <a:buNone/>
              <a:defRPr sz="1200" b="0" i="0" u="none" strike="noStrike" cap="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5179483" y="6513910"/>
            <a:ext cx="3962399" cy="342899"/>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chemeClr val="dk1"/>
              </a:buClr>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94575765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5c6aaaa966_0_708:notes"/>
          <p:cNvSpPr>
            <a:spLocks noGrp="1" noRot="1" noChangeAspect="1"/>
          </p:cNvSpPr>
          <p:nvPr>
            <p:ph type="sldImg" idx="2"/>
          </p:nvPr>
        </p:nvSpPr>
        <p:spPr>
          <a:xfrm>
            <a:off x="3578225" y="514350"/>
            <a:ext cx="1987550" cy="25717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5c6aaaa966_0_708: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0" name="Google Shape;70;g5c6aaaa966_0_708:notes"/>
          <p:cNvSpPr txBox="1">
            <a:spLocks noGrp="1"/>
          </p:cNvSpPr>
          <p:nvPr>
            <p:ph type="sldNum" idx="12"/>
          </p:nvPr>
        </p:nvSpPr>
        <p:spPr>
          <a:xfrm>
            <a:off x="5179483" y="6513910"/>
            <a:ext cx="3962400" cy="3429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chemeClr val="dk1"/>
              </a:buClr>
              <a:buFont typeface="Arial"/>
              <a:buNone/>
            </a:pPr>
            <a:fld id="{00000000-1234-1234-1234-123412341234}" type="slidenum">
              <a:rPr lang="en-US"/>
              <a:t>1</a:t>
            </a:fld>
            <a:endParaRPr/>
          </a:p>
        </p:txBody>
      </p:sp>
    </p:spTree>
    <p:extLst>
      <p:ext uri="{BB962C8B-B14F-4D97-AF65-F5344CB8AC3E}">
        <p14:creationId xmlns:p14="http://schemas.microsoft.com/office/powerpoint/2010/main" val="32985026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ll Sheet 2 Sided - Front Page - Blue">
  <p:cSld name="Sell Sheet 2 Sided - Front Page - Blue  1">
    <p:spTree>
      <p:nvGrpSpPr>
        <p:cNvPr id="1" name="Shape 15"/>
        <p:cNvGrpSpPr/>
        <p:nvPr/>
      </p:nvGrpSpPr>
      <p:grpSpPr>
        <a:xfrm>
          <a:off x="0" y="0"/>
          <a:ext cx="0" cy="0"/>
          <a:chOff x="0" y="0"/>
          <a:chExt cx="0" cy="0"/>
        </a:xfrm>
      </p:grpSpPr>
      <p:sp>
        <p:nvSpPr>
          <p:cNvPr id="16" name="Google Shape;16;p2"/>
          <p:cNvSpPr txBox="1">
            <a:spLocks noGrp="1"/>
          </p:cNvSpPr>
          <p:nvPr>
            <p:ph type="title"/>
          </p:nvPr>
        </p:nvSpPr>
        <p:spPr>
          <a:xfrm>
            <a:off x="917825" y="5185650"/>
            <a:ext cx="5936400" cy="1156200"/>
          </a:xfrm>
          <a:prstGeom prst="rect">
            <a:avLst/>
          </a:prstGeom>
          <a:noFill/>
          <a:ln>
            <a:noFill/>
          </a:ln>
        </p:spPr>
        <p:txBody>
          <a:bodyPr spcFirstLastPara="1" wrap="square" lIns="0" tIns="91425" rIns="91425" bIns="91425" anchor="b" anchorCtr="0">
            <a:noAutofit/>
          </a:bodyPr>
          <a:lstStyle>
            <a:lvl1pPr marL="0" marR="0" lvl="0" indent="0" algn="l" rtl="0">
              <a:lnSpc>
                <a:spcPct val="100000"/>
              </a:lnSpc>
              <a:spcBef>
                <a:spcPts val="0"/>
              </a:spcBef>
              <a:spcAft>
                <a:spcPts val="0"/>
              </a:spcAft>
              <a:buClr>
                <a:schemeClr val="accent6"/>
              </a:buClr>
              <a:buSzPts val="1400"/>
              <a:buNone/>
              <a:defRPr sz="3500" b="1" i="0" u="none" strike="noStrike" cap="none">
                <a:solidFill>
                  <a:schemeClr val="accent6"/>
                </a:solidFill>
              </a:defRPr>
            </a:lvl1pPr>
            <a:lvl2pPr lvl="1"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2pPr>
            <a:lvl3pPr lvl="2"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3pPr>
            <a:lvl4pPr lvl="3"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4pPr>
            <a:lvl5pPr lvl="4"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5pPr>
            <a:lvl6pPr lvl="5"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6pPr>
            <a:lvl7pPr lvl="6"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7pPr>
            <a:lvl8pPr lvl="7"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8pPr>
            <a:lvl9pPr lvl="8"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9pPr>
          </a:lstStyle>
          <a:p>
            <a:endParaRPr/>
          </a:p>
        </p:txBody>
      </p:sp>
      <p:sp>
        <p:nvSpPr>
          <p:cNvPr id="17" name="Google Shape;17;p2"/>
          <p:cNvSpPr txBox="1">
            <a:spLocks noGrp="1"/>
          </p:cNvSpPr>
          <p:nvPr>
            <p:ph type="subTitle" idx="1"/>
          </p:nvPr>
        </p:nvSpPr>
        <p:spPr>
          <a:xfrm>
            <a:off x="918051" y="5185653"/>
            <a:ext cx="2099100" cy="396900"/>
          </a:xfrm>
          <a:prstGeom prst="rect">
            <a:avLst/>
          </a:prstGeom>
          <a:solidFill>
            <a:schemeClr val="accent1"/>
          </a:solidFill>
          <a:ln>
            <a:noFill/>
          </a:ln>
        </p:spPr>
        <p:txBody>
          <a:bodyPr spcFirstLastPara="1" wrap="square" lIns="0" tIns="0" rIns="0" bIns="0" anchor="ctr" anchorCtr="0">
            <a:noAutofit/>
          </a:bodyPr>
          <a:lstStyle>
            <a:lvl1pPr marL="114300" marR="0" lvl="0" indent="0" algn="ctr" rtl="0">
              <a:lnSpc>
                <a:spcPct val="100000"/>
              </a:lnSpc>
              <a:spcBef>
                <a:spcPts val="0"/>
              </a:spcBef>
              <a:spcAft>
                <a:spcPts val="0"/>
              </a:spcAft>
              <a:buClr>
                <a:schemeClr val="accent6"/>
              </a:buClr>
              <a:buSzPts val="900"/>
              <a:buFont typeface="Archivo Narrow"/>
              <a:buNone/>
              <a:defRPr sz="1600" b="1" i="0" u="none" strike="noStrike" cap="none">
                <a:solidFill>
                  <a:schemeClr val="lt1"/>
                </a:solidFill>
                <a:latin typeface="Archivo Narrow"/>
                <a:ea typeface="Archivo Narrow"/>
                <a:cs typeface="Archivo Narrow"/>
                <a:sym typeface="Archivo Narrow"/>
              </a:defRPr>
            </a:lvl1pPr>
            <a:lvl2pPr marL="908050" marR="0" lvl="1" indent="-36195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2pPr>
            <a:lvl3pPr marL="1371600" marR="0" lvl="2" indent="-36830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3pPr>
            <a:lvl4pPr marL="1825625" marR="0" lvl="3" indent="-377825"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4pPr>
            <a:lvl5pPr marL="2286000" marR="0" lvl="4" indent="-38100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5pPr>
            <a:lvl6pPr marL="2514600" marR="0" lvl="5" indent="-10160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6pPr>
            <a:lvl7pPr marL="2971800" marR="0" lvl="6" indent="-10160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7pPr>
            <a:lvl8pPr marL="3429000" marR="0" lvl="7" indent="-10160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8pPr>
            <a:lvl9pPr marL="3886200" marR="0" lvl="8" indent="-10160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9pPr>
          </a:lstStyle>
          <a:p>
            <a:endParaRPr/>
          </a:p>
        </p:txBody>
      </p:sp>
      <p:pic>
        <p:nvPicPr>
          <p:cNvPr id="18" name="Google Shape;18;p2" descr="Music_2_Blue_RGB_Report_300dpi_STRIP.jpg"/>
          <p:cNvPicPr preferRelativeResize="0"/>
          <p:nvPr/>
        </p:nvPicPr>
        <p:blipFill rotWithShape="1">
          <a:blip r:embed="rId2">
            <a:alphaModFix/>
          </a:blip>
          <a:srcRect/>
          <a:stretch/>
        </p:blipFill>
        <p:spPr>
          <a:xfrm>
            <a:off x="0" y="9777979"/>
            <a:ext cx="7772400" cy="280500"/>
          </a:xfrm>
          <a:prstGeom prst="rect">
            <a:avLst/>
          </a:prstGeom>
          <a:noFill/>
          <a:ln>
            <a:noFill/>
          </a:ln>
        </p:spPr>
      </p:pic>
      <p:sp>
        <p:nvSpPr>
          <p:cNvPr id="19" name="Google Shape;19;p2"/>
          <p:cNvSpPr txBox="1">
            <a:spLocks noGrp="1"/>
          </p:cNvSpPr>
          <p:nvPr>
            <p:ph type="body" idx="2"/>
          </p:nvPr>
        </p:nvSpPr>
        <p:spPr>
          <a:xfrm>
            <a:off x="918050" y="6341875"/>
            <a:ext cx="5936400" cy="28902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15000"/>
              </a:lnSpc>
              <a:spcBef>
                <a:spcPts val="800"/>
              </a:spcBef>
              <a:spcAft>
                <a:spcPts val="0"/>
              </a:spcAft>
              <a:buClr>
                <a:srgbClr val="434343"/>
              </a:buClr>
              <a:buSzPts val="900"/>
              <a:buNone/>
              <a:defRPr sz="900" i="0" u="none" strike="noStrike" cap="none">
                <a:solidFill>
                  <a:srgbClr val="434343"/>
                </a:solidFill>
              </a:defRPr>
            </a:lvl1pPr>
            <a:lvl2pPr marL="914400" marR="0" lvl="1" indent="-228600" algn="l" rtl="0">
              <a:lnSpc>
                <a:spcPct val="115000"/>
              </a:lnSpc>
              <a:spcBef>
                <a:spcPts val="800"/>
              </a:spcBef>
              <a:spcAft>
                <a:spcPts val="0"/>
              </a:spcAft>
              <a:buClr>
                <a:srgbClr val="434343"/>
              </a:buClr>
              <a:buSzPts val="900"/>
              <a:buNone/>
              <a:defRPr sz="900" i="0" u="none" strike="noStrike" cap="none">
                <a:solidFill>
                  <a:srgbClr val="434343"/>
                </a:solidFill>
              </a:defRPr>
            </a:lvl2pPr>
            <a:lvl3pPr marL="1371600" marR="0" lvl="2" indent="-285750" algn="l" rtl="0">
              <a:lnSpc>
                <a:spcPct val="115000"/>
              </a:lnSpc>
              <a:spcBef>
                <a:spcPts val="700"/>
              </a:spcBef>
              <a:spcAft>
                <a:spcPts val="0"/>
              </a:spcAft>
              <a:buClr>
                <a:srgbClr val="434343"/>
              </a:buClr>
              <a:buSzPts val="900"/>
              <a:buChar char="•"/>
              <a:defRPr sz="900" i="0" u="none" strike="noStrike" cap="none">
                <a:solidFill>
                  <a:srgbClr val="434343"/>
                </a:solidFill>
              </a:defRPr>
            </a:lvl3pPr>
            <a:lvl4pPr marL="1828800" marR="0" lvl="3" indent="-285750" algn="l" rtl="0">
              <a:lnSpc>
                <a:spcPct val="115000"/>
              </a:lnSpc>
              <a:spcBef>
                <a:spcPts val="700"/>
              </a:spcBef>
              <a:spcAft>
                <a:spcPts val="0"/>
              </a:spcAft>
              <a:buClr>
                <a:srgbClr val="434343"/>
              </a:buClr>
              <a:buSzPts val="900"/>
              <a:buChar char="•"/>
              <a:defRPr sz="900" i="0" u="none" strike="noStrike" cap="none">
                <a:solidFill>
                  <a:srgbClr val="434343"/>
                </a:solidFill>
              </a:defRPr>
            </a:lvl4pPr>
            <a:lvl5pPr marL="2286000" marR="0" lvl="4" indent="-285750" algn="l" rtl="0">
              <a:lnSpc>
                <a:spcPct val="115000"/>
              </a:lnSpc>
              <a:spcBef>
                <a:spcPts val="700"/>
              </a:spcBef>
              <a:spcAft>
                <a:spcPts val="0"/>
              </a:spcAft>
              <a:buClr>
                <a:srgbClr val="434343"/>
              </a:buClr>
              <a:buSzPts val="900"/>
              <a:buChar char="•"/>
              <a:defRPr sz="900" i="0" u="none" strike="noStrike" cap="none">
                <a:solidFill>
                  <a:srgbClr val="434343"/>
                </a:solidFill>
              </a:defRPr>
            </a:lvl5pPr>
            <a:lvl6pPr marL="2743200" marR="0" lvl="5" indent="-285750" algn="l" rtl="0">
              <a:lnSpc>
                <a:spcPct val="115000"/>
              </a:lnSpc>
              <a:spcBef>
                <a:spcPts val="400"/>
              </a:spcBef>
              <a:spcAft>
                <a:spcPts val="0"/>
              </a:spcAft>
              <a:buClr>
                <a:srgbClr val="434343"/>
              </a:buClr>
              <a:buSzPts val="900"/>
              <a:buChar char="•"/>
              <a:defRPr sz="900" i="0" u="none" strike="noStrike" cap="none">
                <a:solidFill>
                  <a:srgbClr val="434343"/>
                </a:solidFill>
              </a:defRPr>
            </a:lvl6pPr>
            <a:lvl7pPr marL="3200400" marR="0" lvl="6" indent="-285750" algn="l" rtl="0">
              <a:lnSpc>
                <a:spcPct val="115000"/>
              </a:lnSpc>
              <a:spcBef>
                <a:spcPts val="400"/>
              </a:spcBef>
              <a:spcAft>
                <a:spcPts val="0"/>
              </a:spcAft>
              <a:buClr>
                <a:srgbClr val="434343"/>
              </a:buClr>
              <a:buSzPts val="900"/>
              <a:buChar char="•"/>
              <a:defRPr sz="900" i="0" u="none" strike="noStrike" cap="none">
                <a:solidFill>
                  <a:srgbClr val="434343"/>
                </a:solidFill>
              </a:defRPr>
            </a:lvl7pPr>
            <a:lvl8pPr marL="3657600" marR="0" lvl="7" indent="-285750" algn="l" rtl="0">
              <a:lnSpc>
                <a:spcPct val="115000"/>
              </a:lnSpc>
              <a:spcBef>
                <a:spcPts val="400"/>
              </a:spcBef>
              <a:spcAft>
                <a:spcPts val="0"/>
              </a:spcAft>
              <a:buClr>
                <a:srgbClr val="434343"/>
              </a:buClr>
              <a:buSzPts val="900"/>
              <a:buChar char="•"/>
              <a:defRPr sz="900" i="0" u="none" strike="noStrike" cap="none">
                <a:solidFill>
                  <a:srgbClr val="434343"/>
                </a:solidFill>
              </a:defRPr>
            </a:lvl8pPr>
            <a:lvl9pPr marL="4114800" marR="0" lvl="8" indent="-285750" algn="l" rtl="0">
              <a:lnSpc>
                <a:spcPct val="115000"/>
              </a:lnSpc>
              <a:spcBef>
                <a:spcPts val="400"/>
              </a:spcBef>
              <a:spcAft>
                <a:spcPts val="0"/>
              </a:spcAft>
              <a:buClr>
                <a:srgbClr val="434343"/>
              </a:buClr>
              <a:buSzPts val="900"/>
              <a:buChar char="•"/>
              <a:defRPr sz="900" i="0" u="none" strike="noStrike" cap="none">
                <a:solidFill>
                  <a:srgbClr val="434343"/>
                </a:solidFil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ll Sheet 2 Sided - Back Page - Gold">
  <p:cSld name="Sell Sheet 2 Sided - Back Page - Gold  1_1_1">
    <p:spTree>
      <p:nvGrpSpPr>
        <p:cNvPr id="1" name="Shape 61"/>
        <p:cNvGrpSpPr/>
        <p:nvPr/>
      </p:nvGrpSpPr>
      <p:grpSpPr>
        <a:xfrm>
          <a:off x="0" y="0"/>
          <a:ext cx="0" cy="0"/>
          <a:chOff x="0" y="0"/>
          <a:chExt cx="0" cy="0"/>
        </a:xfrm>
      </p:grpSpPr>
      <p:pic>
        <p:nvPicPr>
          <p:cNvPr id="62" name="Google Shape;62;p11" descr="Music_2_Gold_RGB_Report_300dpi_STRIP.jpg"/>
          <p:cNvPicPr preferRelativeResize="0"/>
          <p:nvPr/>
        </p:nvPicPr>
        <p:blipFill rotWithShape="1">
          <a:blip r:embed="rId2">
            <a:alphaModFix/>
          </a:blip>
          <a:srcRect/>
          <a:stretch/>
        </p:blipFill>
        <p:spPr>
          <a:xfrm>
            <a:off x="0" y="9777979"/>
            <a:ext cx="7772400" cy="280500"/>
          </a:xfrm>
          <a:prstGeom prst="rect">
            <a:avLst/>
          </a:prstGeom>
          <a:noFill/>
          <a:ln>
            <a:noFill/>
          </a:ln>
        </p:spPr>
      </p:pic>
      <p:sp>
        <p:nvSpPr>
          <p:cNvPr id="63" name="Google Shape;63;p11"/>
          <p:cNvSpPr txBox="1">
            <a:spLocks noGrp="1"/>
          </p:cNvSpPr>
          <p:nvPr>
            <p:ph type="body" idx="1"/>
          </p:nvPr>
        </p:nvSpPr>
        <p:spPr>
          <a:xfrm>
            <a:off x="913700" y="647075"/>
            <a:ext cx="4363200" cy="4806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800"/>
              </a:spcBef>
              <a:spcAft>
                <a:spcPts val="0"/>
              </a:spcAft>
              <a:buClr>
                <a:schemeClr val="accent6"/>
              </a:buClr>
              <a:buSzPts val="2400"/>
              <a:buFont typeface="Archivo Narrow"/>
              <a:buNone/>
              <a:defRPr sz="2400" b="1" i="0" u="none" strike="noStrike" cap="none">
                <a:solidFill>
                  <a:schemeClr val="accent1"/>
                </a:solidFill>
                <a:latin typeface="Archivo Narrow"/>
                <a:ea typeface="Archivo Narrow"/>
                <a:cs typeface="Archivo Narrow"/>
                <a:sym typeface="Archivo Narrow"/>
              </a:defRPr>
            </a:lvl1pPr>
            <a:lvl2pPr marL="914400" marR="0" lvl="1" indent="-285750" algn="l" rtl="0">
              <a:lnSpc>
                <a:spcPct val="100000"/>
              </a:lnSpc>
              <a:spcBef>
                <a:spcPts val="8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2pPr>
            <a:lvl3pPr marL="1371600" marR="0" lvl="2" indent="-285750" algn="l" rtl="0">
              <a:lnSpc>
                <a:spcPct val="100000"/>
              </a:lnSpc>
              <a:spcBef>
                <a:spcPts val="7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3pPr>
            <a:lvl4pPr marL="1828800" marR="0" lvl="3" indent="-285750" algn="l" rtl="0">
              <a:lnSpc>
                <a:spcPct val="100000"/>
              </a:lnSpc>
              <a:spcBef>
                <a:spcPts val="7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4pPr>
            <a:lvl5pPr marL="2286000" marR="0" lvl="4" indent="-285750" algn="l" rtl="0">
              <a:lnSpc>
                <a:spcPct val="100000"/>
              </a:lnSpc>
              <a:spcBef>
                <a:spcPts val="7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5pPr>
            <a:lvl6pPr marL="2743200" marR="0" lvl="5" indent="-285750" algn="l" rtl="0">
              <a:lnSpc>
                <a:spcPct val="100000"/>
              </a:lnSpc>
              <a:spcBef>
                <a:spcPts val="4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6pPr>
            <a:lvl7pPr marL="3200400" marR="0" lvl="6" indent="-285750" algn="l" rtl="0">
              <a:lnSpc>
                <a:spcPct val="100000"/>
              </a:lnSpc>
              <a:spcBef>
                <a:spcPts val="4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7pPr>
            <a:lvl8pPr marL="3657600" marR="0" lvl="7" indent="-285750" algn="l" rtl="0">
              <a:lnSpc>
                <a:spcPct val="100000"/>
              </a:lnSpc>
              <a:spcBef>
                <a:spcPts val="4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8pPr>
            <a:lvl9pPr marL="4114800" marR="0" lvl="8" indent="-285750" algn="l" rtl="0">
              <a:lnSpc>
                <a:spcPct val="100000"/>
              </a:lnSpc>
              <a:spcBef>
                <a:spcPts val="4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9pPr>
          </a:lstStyle>
          <a:p>
            <a:endParaRPr/>
          </a:p>
        </p:txBody>
      </p:sp>
      <p:sp>
        <p:nvSpPr>
          <p:cNvPr id="64" name="Google Shape;64;p11"/>
          <p:cNvSpPr txBox="1">
            <a:spLocks noGrp="1"/>
          </p:cNvSpPr>
          <p:nvPr>
            <p:ph type="subTitle" idx="2"/>
          </p:nvPr>
        </p:nvSpPr>
        <p:spPr>
          <a:xfrm>
            <a:off x="403650" y="9012150"/>
            <a:ext cx="5181300" cy="322800"/>
          </a:xfrm>
          <a:prstGeom prst="rect">
            <a:avLst/>
          </a:prstGeom>
        </p:spPr>
        <p:txBody>
          <a:bodyPr spcFirstLastPara="1" wrap="square" lIns="0" tIns="0" rIns="0" bIns="0" anchor="t" anchorCtr="0">
            <a:noAutofit/>
          </a:bodyPr>
          <a:lstStyle>
            <a:lvl1pPr lvl="0" rtl="0">
              <a:spcBef>
                <a:spcPts val="800"/>
              </a:spcBef>
              <a:spcAft>
                <a:spcPts val="0"/>
              </a:spcAft>
              <a:buNone/>
              <a:defRPr sz="1100" b="1">
                <a:solidFill>
                  <a:schemeClr val="accent1"/>
                </a:solidFill>
              </a:defRPr>
            </a:lvl1pPr>
            <a:lvl2pPr lvl="1" rtl="0">
              <a:spcBef>
                <a:spcPts val="800"/>
              </a:spcBef>
              <a:spcAft>
                <a:spcPts val="0"/>
              </a:spcAft>
              <a:buNone/>
              <a:defRPr sz="1100" b="1">
                <a:solidFill>
                  <a:schemeClr val="accent1"/>
                </a:solidFill>
              </a:defRPr>
            </a:lvl2pPr>
            <a:lvl3pPr lvl="2" rtl="0">
              <a:spcBef>
                <a:spcPts val="800"/>
              </a:spcBef>
              <a:spcAft>
                <a:spcPts val="0"/>
              </a:spcAft>
              <a:buNone/>
              <a:defRPr sz="1100" b="1">
                <a:solidFill>
                  <a:schemeClr val="accent1"/>
                </a:solidFill>
              </a:defRPr>
            </a:lvl3pPr>
            <a:lvl4pPr lvl="3" rtl="0">
              <a:spcBef>
                <a:spcPts val="800"/>
              </a:spcBef>
              <a:spcAft>
                <a:spcPts val="0"/>
              </a:spcAft>
              <a:buNone/>
              <a:defRPr sz="1100" b="1">
                <a:solidFill>
                  <a:schemeClr val="accent1"/>
                </a:solidFill>
              </a:defRPr>
            </a:lvl4pPr>
            <a:lvl5pPr lvl="4" rtl="0">
              <a:spcBef>
                <a:spcPts val="800"/>
              </a:spcBef>
              <a:spcAft>
                <a:spcPts val="0"/>
              </a:spcAft>
              <a:buNone/>
              <a:defRPr sz="1100" b="1">
                <a:solidFill>
                  <a:schemeClr val="accent1"/>
                </a:solidFill>
              </a:defRPr>
            </a:lvl5pPr>
            <a:lvl6pPr lvl="5" rtl="0">
              <a:spcBef>
                <a:spcPts val="800"/>
              </a:spcBef>
              <a:spcAft>
                <a:spcPts val="0"/>
              </a:spcAft>
              <a:buNone/>
              <a:defRPr sz="1100" b="1">
                <a:solidFill>
                  <a:schemeClr val="accent1"/>
                </a:solidFill>
              </a:defRPr>
            </a:lvl6pPr>
            <a:lvl7pPr lvl="6" rtl="0">
              <a:spcBef>
                <a:spcPts val="800"/>
              </a:spcBef>
              <a:spcAft>
                <a:spcPts val="0"/>
              </a:spcAft>
              <a:buNone/>
              <a:defRPr sz="1100" b="1">
                <a:solidFill>
                  <a:schemeClr val="accent1"/>
                </a:solidFill>
              </a:defRPr>
            </a:lvl7pPr>
            <a:lvl8pPr lvl="7" rtl="0">
              <a:spcBef>
                <a:spcPts val="800"/>
              </a:spcBef>
              <a:spcAft>
                <a:spcPts val="0"/>
              </a:spcAft>
              <a:buNone/>
              <a:defRPr sz="1100" b="1">
                <a:solidFill>
                  <a:schemeClr val="accent1"/>
                </a:solidFill>
              </a:defRPr>
            </a:lvl8pPr>
            <a:lvl9pPr lvl="8" rtl="0">
              <a:spcBef>
                <a:spcPts val="800"/>
              </a:spcBef>
              <a:spcAft>
                <a:spcPts val="0"/>
              </a:spcAft>
              <a:buNone/>
              <a:defRPr sz="1100" b="1">
                <a:solidFill>
                  <a:schemeClr val="accent1"/>
                </a:solidFill>
              </a:defRPr>
            </a:lvl9pPr>
          </a:lstStyle>
          <a:p>
            <a:endParaRPr/>
          </a:p>
        </p:txBody>
      </p:sp>
      <p:sp>
        <p:nvSpPr>
          <p:cNvPr id="65" name="Google Shape;65;p11"/>
          <p:cNvSpPr txBox="1">
            <a:spLocks noGrp="1"/>
          </p:cNvSpPr>
          <p:nvPr>
            <p:ph type="body" idx="3"/>
          </p:nvPr>
        </p:nvSpPr>
        <p:spPr>
          <a:xfrm>
            <a:off x="913700" y="1127675"/>
            <a:ext cx="5939700" cy="23628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15000"/>
              </a:lnSpc>
              <a:spcBef>
                <a:spcPts val="800"/>
              </a:spcBef>
              <a:spcAft>
                <a:spcPts val="0"/>
              </a:spcAft>
              <a:buClr>
                <a:srgbClr val="434343"/>
              </a:buClr>
              <a:buSzPts val="900"/>
              <a:buNone/>
              <a:defRPr sz="900" i="0" u="none" strike="noStrike" cap="none">
                <a:solidFill>
                  <a:srgbClr val="434343"/>
                </a:solidFill>
              </a:defRPr>
            </a:lvl1pPr>
            <a:lvl2pPr marL="914400" marR="0" lvl="1" indent="-228600" algn="l" rtl="0">
              <a:lnSpc>
                <a:spcPct val="115000"/>
              </a:lnSpc>
              <a:spcBef>
                <a:spcPts val="800"/>
              </a:spcBef>
              <a:spcAft>
                <a:spcPts val="0"/>
              </a:spcAft>
              <a:buClr>
                <a:srgbClr val="434343"/>
              </a:buClr>
              <a:buSzPts val="900"/>
              <a:buNone/>
              <a:defRPr sz="900" i="0" u="none" strike="noStrike" cap="none">
                <a:solidFill>
                  <a:srgbClr val="434343"/>
                </a:solidFill>
              </a:defRPr>
            </a:lvl2pPr>
            <a:lvl3pPr marL="1371600" marR="0" lvl="2" indent="-285750" algn="l" rtl="0">
              <a:lnSpc>
                <a:spcPct val="115000"/>
              </a:lnSpc>
              <a:spcBef>
                <a:spcPts val="700"/>
              </a:spcBef>
              <a:spcAft>
                <a:spcPts val="0"/>
              </a:spcAft>
              <a:buClr>
                <a:srgbClr val="434343"/>
              </a:buClr>
              <a:buSzPts val="900"/>
              <a:buChar char="•"/>
              <a:defRPr sz="900" i="0" u="none" strike="noStrike" cap="none">
                <a:solidFill>
                  <a:srgbClr val="434343"/>
                </a:solidFill>
              </a:defRPr>
            </a:lvl3pPr>
            <a:lvl4pPr marL="1828800" marR="0" lvl="3" indent="-285750" algn="l" rtl="0">
              <a:lnSpc>
                <a:spcPct val="115000"/>
              </a:lnSpc>
              <a:spcBef>
                <a:spcPts val="700"/>
              </a:spcBef>
              <a:spcAft>
                <a:spcPts val="0"/>
              </a:spcAft>
              <a:buClr>
                <a:srgbClr val="434343"/>
              </a:buClr>
              <a:buSzPts val="900"/>
              <a:buChar char="•"/>
              <a:defRPr sz="900" i="0" u="none" strike="noStrike" cap="none">
                <a:solidFill>
                  <a:srgbClr val="434343"/>
                </a:solidFill>
              </a:defRPr>
            </a:lvl4pPr>
            <a:lvl5pPr marL="2286000" marR="0" lvl="4" indent="-285750" algn="l" rtl="0">
              <a:lnSpc>
                <a:spcPct val="115000"/>
              </a:lnSpc>
              <a:spcBef>
                <a:spcPts val="700"/>
              </a:spcBef>
              <a:spcAft>
                <a:spcPts val="0"/>
              </a:spcAft>
              <a:buClr>
                <a:srgbClr val="434343"/>
              </a:buClr>
              <a:buSzPts val="900"/>
              <a:buChar char="•"/>
              <a:defRPr sz="900" i="0" u="none" strike="noStrike" cap="none">
                <a:solidFill>
                  <a:srgbClr val="434343"/>
                </a:solidFill>
              </a:defRPr>
            </a:lvl5pPr>
            <a:lvl6pPr marL="2743200" marR="0" lvl="5" indent="-285750" algn="l" rtl="0">
              <a:lnSpc>
                <a:spcPct val="115000"/>
              </a:lnSpc>
              <a:spcBef>
                <a:spcPts val="400"/>
              </a:spcBef>
              <a:spcAft>
                <a:spcPts val="0"/>
              </a:spcAft>
              <a:buClr>
                <a:srgbClr val="434343"/>
              </a:buClr>
              <a:buSzPts val="900"/>
              <a:buChar char="•"/>
              <a:defRPr sz="900" i="0" u="none" strike="noStrike" cap="none">
                <a:solidFill>
                  <a:srgbClr val="434343"/>
                </a:solidFill>
              </a:defRPr>
            </a:lvl6pPr>
            <a:lvl7pPr marL="3200400" marR="0" lvl="6" indent="-285750" algn="l" rtl="0">
              <a:lnSpc>
                <a:spcPct val="115000"/>
              </a:lnSpc>
              <a:spcBef>
                <a:spcPts val="400"/>
              </a:spcBef>
              <a:spcAft>
                <a:spcPts val="0"/>
              </a:spcAft>
              <a:buClr>
                <a:srgbClr val="434343"/>
              </a:buClr>
              <a:buSzPts val="900"/>
              <a:buChar char="•"/>
              <a:defRPr sz="900" i="0" u="none" strike="noStrike" cap="none">
                <a:solidFill>
                  <a:srgbClr val="434343"/>
                </a:solidFill>
              </a:defRPr>
            </a:lvl7pPr>
            <a:lvl8pPr marL="3657600" marR="0" lvl="7" indent="-285750" algn="l" rtl="0">
              <a:lnSpc>
                <a:spcPct val="115000"/>
              </a:lnSpc>
              <a:spcBef>
                <a:spcPts val="400"/>
              </a:spcBef>
              <a:spcAft>
                <a:spcPts val="0"/>
              </a:spcAft>
              <a:buClr>
                <a:srgbClr val="434343"/>
              </a:buClr>
              <a:buSzPts val="900"/>
              <a:buChar char="•"/>
              <a:defRPr sz="900" i="0" u="none" strike="noStrike" cap="none">
                <a:solidFill>
                  <a:srgbClr val="434343"/>
                </a:solidFill>
              </a:defRPr>
            </a:lvl8pPr>
            <a:lvl9pPr marL="4114800" marR="0" lvl="8" indent="-285750" algn="l" rtl="0">
              <a:lnSpc>
                <a:spcPct val="115000"/>
              </a:lnSpc>
              <a:spcBef>
                <a:spcPts val="400"/>
              </a:spcBef>
              <a:spcAft>
                <a:spcPts val="0"/>
              </a:spcAft>
              <a:buClr>
                <a:srgbClr val="434343"/>
              </a:buClr>
              <a:buSzPts val="900"/>
              <a:buChar char="•"/>
              <a:defRPr sz="900" i="0" u="none" strike="noStrike" cap="none">
                <a:solidFill>
                  <a:srgbClr val="434343"/>
                </a:solidFill>
              </a:defRPr>
            </a:lvl9pPr>
          </a:lstStyle>
          <a:p>
            <a:endParaRPr/>
          </a:p>
        </p:txBody>
      </p:sp>
      <p:pic>
        <p:nvPicPr>
          <p:cNvPr id="66" name="Google Shape;66;p11" descr="Music_2_Gold_RGB_Report_300dpi_STRIP.jpg"/>
          <p:cNvPicPr preferRelativeResize="0"/>
          <p:nvPr/>
        </p:nvPicPr>
        <p:blipFill rotWithShape="1">
          <a:blip r:embed="rId2">
            <a:alphaModFix/>
          </a:blip>
          <a:srcRect/>
          <a:stretch/>
        </p:blipFill>
        <p:spPr>
          <a:xfrm>
            <a:off x="0" y="9777979"/>
            <a:ext cx="7772400" cy="28050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ll Sheet 2 Sided - Back Page - Blue">
  <p:cSld name="Sell Sheet 2 Sided - Back Page - Blue  1">
    <p:spTree>
      <p:nvGrpSpPr>
        <p:cNvPr id="1" name="Shape 20"/>
        <p:cNvGrpSpPr/>
        <p:nvPr/>
      </p:nvGrpSpPr>
      <p:grpSpPr>
        <a:xfrm>
          <a:off x="0" y="0"/>
          <a:ext cx="0" cy="0"/>
          <a:chOff x="0" y="0"/>
          <a:chExt cx="0" cy="0"/>
        </a:xfrm>
      </p:grpSpPr>
      <p:pic>
        <p:nvPicPr>
          <p:cNvPr id="21" name="Google Shape;21;p3" descr="Music_2_Blue_RGB_Report_300dpi_STRIP.jpg"/>
          <p:cNvPicPr preferRelativeResize="0"/>
          <p:nvPr/>
        </p:nvPicPr>
        <p:blipFill rotWithShape="1">
          <a:blip r:embed="rId2">
            <a:alphaModFix/>
          </a:blip>
          <a:srcRect/>
          <a:stretch/>
        </p:blipFill>
        <p:spPr>
          <a:xfrm>
            <a:off x="0" y="9777979"/>
            <a:ext cx="7772400" cy="280416"/>
          </a:xfrm>
          <a:prstGeom prst="rect">
            <a:avLst/>
          </a:prstGeom>
          <a:noFill/>
          <a:ln>
            <a:noFill/>
          </a:ln>
        </p:spPr>
      </p:pic>
      <p:sp>
        <p:nvSpPr>
          <p:cNvPr id="22" name="Google Shape;22;p3"/>
          <p:cNvSpPr txBox="1">
            <a:spLocks noGrp="1"/>
          </p:cNvSpPr>
          <p:nvPr>
            <p:ph type="body" idx="1"/>
          </p:nvPr>
        </p:nvSpPr>
        <p:spPr>
          <a:xfrm>
            <a:off x="913700" y="647075"/>
            <a:ext cx="4363200" cy="4806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800"/>
              </a:spcBef>
              <a:spcAft>
                <a:spcPts val="0"/>
              </a:spcAft>
              <a:buClr>
                <a:schemeClr val="accent6"/>
              </a:buClr>
              <a:buSzPts val="2400"/>
              <a:buFont typeface="Archivo Narrow"/>
              <a:buNone/>
              <a:defRPr sz="2400" b="1" i="0" u="none" strike="noStrike" cap="none">
                <a:solidFill>
                  <a:schemeClr val="accent1"/>
                </a:solidFill>
                <a:latin typeface="Archivo Narrow"/>
                <a:ea typeface="Archivo Narrow"/>
                <a:cs typeface="Archivo Narrow"/>
                <a:sym typeface="Archivo Narrow"/>
              </a:defRPr>
            </a:lvl1pPr>
            <a:lvl2pPr marL="914400" marR="0" lvl="1" indent="-285750" algn="l" rtl="0">
              <a:lnSpc>
                <a:spcPct val="100000"/>
              </a:lnSpc>
              <a:spcBef>
                <a:spcPts val="8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2pPr>
            <a:lvl3pPr marL="1371600" marR="0" lvl="2" indent="-285750" algn="l" rtl="0">
              <a:lnSpc>
                <a:spcPct val="100000"/>
              </a:lnSpc>
              <a:spcBef>
                <a:spcPts val="7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3pPr>
            <a:lvl4pPr marL="1828800" marR="0" lvl="3" indent="-285750" algn="l" rtl="0">
              <a:lnSpc>
                <a:spcPct val="100000"/>
              </a:lnSpc>
              <a:spcBef>
                <a:spcPts val="7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4pPr>
            <a:lvl5pPr marL="2286000" marR="0" lvl="4" indent="-285750" algn="l" rtl="0">
              <a:lnSpc>
                <a:spcPct val="100000"/>
              </a:lnSpc>
              <a:spcBef>
                <a:spcPts val="7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5pPr>
            <a:lvl6pPr marL="2743200" marR="0" lvl="5" indent="-285750" algn="l" rtl="0">
              <a:lnSpc>
                <a:spcPct val="100000"/>
              </a:lnSpc>
              <a:spcBef>
                <a:spcPts val="4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6pPr>
            <a:lvl7pPr marL="3200400" marR="0" lvl="6" indent="-285750" algn="l" rtl="0">
              <a:lnSpc>
                <a:spcPct val="100000"/>
              </a:lnSpc>
              <a:spcBef>
                <a:spcPts val="4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7pPr>
            <a:lvl8pPr marL="3657600" marR="0" lvl="7" indent="-285750" algn="l" rtl="0">
              <a:lnSpc>
                <a:spcPct val="100000"/>
              </a:lnSpc>
              <a:spcBef>
                <a:spcPts val="4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8pPr>
            <a:lvl9pPr marL="4114800" marR="0" lvl="8" indent="-285750" algn="l" rtl="0">
              <a:lnSpc>
                <a:spcPct val="100000"/>
              </a:lnSpc>
              <a:spcBef>
                <a:spcPts val="4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9pPr>
          </a:lstStyle>
          <a:p>
            <a:endParaRPr/>
          </a:p>
        </p:txBody>
      </p:sp>
      <p:sp>
        <p:nvSpPr>
          <p:cNvPr id="23" name="Google Shape;23;p3"/>
          <p:cNvSpPr txBox="1">
            <a:spLocks noGrp="1"/>
          </p:cNvSpPr>
          <p:nvPr>
            <p:ph type="subTitle" idx="2"/>
          </p:nvPr>
        </p:nvSpPr>
        <p:spPr>
          <a:xfrm>
            <a:off x="403650" y="9012150"/>
            <a:ext cx="5181300" cy="322800"/>
          </a:xfrm>
          <a:prstGeom prst="rect">
            <a:avLst/>
          </a:prstGeom>
        </p:spPr>
        <p:txBody>
          <a:bodyPr spcFirstLastPara="1" wrap="square" lIns="0" tIns="0" rIns="0" bIns="0" anchor="t" anchorCtr="0">
            <a:noAutofit/>
          </a:bodyPr>
          <a:lstStyle>
            <a:lvl1pPr lvl="0">
              <a:spcBef>
                <a:spcPts val="800"/>
              </a:spcBef>
              <a:spcAft>
                <a:spcPts val="0"/>
              </a:spcAft>
              <a:buNone/>
              <a:defRPr sz="1100" b="1">
                <a:solidFill>
                  <a:schemeClr val="accent1"/>
                </a:solidFill>
              </a:defRPr>
            </a:lvl1pPr>
            <a:lvl2pPr lvl="1">
              <a:spcBef>
                <a:spcPts val="800"/>
              </a:spcBef>
              <a:spcAft>
                <a:spcPts val="0"/>
              </a:spcAft>
              <a:buNone/>
              <a:defRPr sz="1100" b="1">
                <a:solidFill>
                  <a:schemeClr val="accent1"/>
                </a:solidFill>
              </a:defRPr>
            </a:lvl2pPr>
            <a:lvl3pPr lvl="2">
              <a:spcBef>
                <a:spcPts val="800"/>
              </a:spcBef>
              <a:spcAft>
                <a:spcPts val="0"/>
              </a:spcAft>
              <a:buNone/>
              <a:defRPr sz="1100" b="1">
                <a:solidFill>
                  <a:schemeClr val="accent1"/>
                </a:solidFill>
              </a:defRPr>
            </a:lvl3pPr>
            <a:lvl4pPr lvl="3">
              <a:spcBef>
                <a:spcPts val="800"/>
              </a:spcBef>
              <a:spcAft>
                <a:spcPts val="0"/>
              </a:spcAft>
              <a:buNone/>
              <a:defRPr sz="1100" b="1">
                <a:solidFill>
                  <a:schemeClr val="accent1"/>
                </a:solidFill>
              </a:defRPr>
            </a:lvl4pPr>
            <a:lvl5pPr lvl="4">
              <a:spcBef>
                <a:spcPts val="800"/>
              </a:spcBef>
              <a:spcAft>
                <a:spcPts val="0"/>
              </a:spcAft>
              <a:buNone/>
              <a:defRPr sz="1100" b="1">
                <a:solidFill>
                  <a:schemeClr val="accent1"/>
                </a:solidFill>
              </a:defRPr>
            </a:lvl5pPr>
            <a:lvl6pPr lvl="5">
              <a:spcBef>
                <a:spcPts val="800"/>
              </a:spcBef>
              <a:spcAft>
                <a:spcPts val="0"/>
              </a:spcAft>
              <a:buNone/>
              <a:defRPr sz="1100" b="1">
                <a:solidFill>
                  <a:schemeClr val="accent1"/>
                </a:solidFill>
              </a:defRPr>
            </a:lvl6pPr>
            <a:lvl7pPr lvl="6">
              <a:spcBef>
                <a:spcPts val="800"/>
              </a:spcBef>
              <a:spcAft>
                <a:spcPts val="0"/>
              </a:spcAft>
              <a:buNone/>
              <a:defRPr sz="1100" b="1">
                <a:solidFill>
                  <a:schemeClr val="accent1"/>
                </a:solidFill>
              </a:defRPr>
            </a:lvl7pPr>
            <a:lvl8pPr lvl="7">
              <a:spcBef>
                <a:spcPts val="800"/>
              </a:spcBef>
              <a:spcAft>
                <a:spcPts val="0"/>
              </a:spcAft>
              <a:buNone/>
              <a:defRPr sz="1100" b="1">
                <a:solidFill>
                  <a:schemeClr val="accent1"/>
                </a:solidFill>
              </a:defRPr>
            </a:lvl8pPr>
            <a:lvl9pPr lvl="8">
              <a:spcBef>
                <a:spcPts val="800"/>
              </a:spcBef>
              <a:spcAft>
                <a:spcPts val="0"/>
              </a:spcAft>
              <a:buNone/>
              <a:defRPr sz="1100" b="1">
                <a:solidFill>
                  <a:schemeClr val="accent1"/>
                </a:solidFill>
              </a:defRPr>
            </a:lvl9pPr>
          </a:lstStyle>
          <a:p>
            <a:endParaRPr/>
          </a:p>
        </p:txBody>
      </p:sp>
      <p:sp>
        <p:nvSpPr>
          <p:cNvPr id="24" name="Google Shape;24;p3"/>
          <p:cNvSpPr txBox="1">
            <a:spLocks noGrp="1"/>
          </p:cNvSpPr>
          <p:nvPr>
            <p:ph type="body" idx="3"/>
          </p:nvPr>
        </p:nvSpPr>
        <p:spPr>
          <a:xfrm>
            <a:off x="913700" y="1127675"/>
            <a:ext cx="5939700" cy="23628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15000"/>
              </a:lnSpc>
              <a:spcBef>
                <a:spcPts val="800"/>
              </a:spcBef>
              <a:spcAft>
                <a:spcPts val="0"/>
              </a:spcAft>
              <a:buClr>
                <a:srgbClr val="434343"/>
              </a:buClr>
              <a:buSzPts val="900"/>
              <a:buNone/>
              <a:defRPr sz="900" i="0" u="none" strike="noStrike" cap="none">
                <a:solidFill>
                  <a:srgbClr val="434343"/>
                </a:solidFill>
              </a:defRPr>
            </a:lvl1pPr>
            <a:lvl2pPr marL="914400" marR="0" lvl="1" indent="-228600" algn="l" rtl="0">
              <a:lnSpc>
                <a:spcPct val="115000"/>
              </a:lnSpc>
              <a:spcBef>
                <a:spcPts val="800"/>
              </a:spcBef>
              <a:spcAft>
                <a:spcPts val="0"/>
              </a:spcAft>
              <a:buClr>
                <a:srgbClr val="434343"/>
              </a:buClr>
              <a:buSzPts val="900"/>
              <a:buNone/>
              <a:defRPr sz="900" i="0" u="none" strike="noStrike" cap="none">
                <a:solidFill>
                  <a:srgbClr val="434343"/>
                </a:solidFill>
              </a:defRPr>
            </a:lvl2pPr>
            <a:lvl3pPr marL="1371600" marR="0" lvl="2" indent="-285750" algn="l" rtl="0">
              <a:lnSpc>
                <a:spcPct val="115000"/>
              </a:lnSpc>
              <a:spcBef>
                <a:spcPts val="700"/>
              </a:spcBef>
              <a:spcAft>
                <a:spcPts val="0"/>
              </a:spcAft>
              <a:buClr>
                <a:srgbClr val="434343"/>
              </a:buClr>
              <a:buSzPts val="900"/>
              <a:buChar char="•"/>
              <a:defRPr sz="900" i="0" u="none" strike="noStrike" cap="none">
                <a:solidFill>
                  <a:srgbClr val="434343"/>
                </a:solidFill>
              </a:defRPr>
            </a:lvl3pPr>
            <a:lvl4pPr marL="1828800" marR="0" lvl="3" indent="-285750" algn="l" rtl="0">
              <a:lnSpc>
                <a:spcPct val="115000"/>
              </a:lnSpc>
              <a:spcBef>
                <a:spcPts val="700"/>
              </a:spcBef>
              <a:spcAft>
                <a:spcPts val="0"/>
              </a:spcAft>
              <a:buClr>
                <a:srgbClr val="434343"/>
              </a:buClr>
              <a:buSzPts val="900"/>
              <a:buChar char="•"/>
              <a:defRPr sz="900" i="0" u="none" strike="noStrike" cap="none">
                <a:solidFill>
                  <a:srgbClr val="434343"/>
                </a:solidFill>
              </a:defRPr>
            </a:lvl4pPr>
            <a:lvl5pPr marL="2286000" marR="0" lvl="4" indent="-285750" algn="l" rtl="0">
              <a:lnSpc>
                <a:spcPct val="115000"/>
              </a:lnSpc>
              <a:spcBef>
                <a:spcPts val="700"/>
              </a:spcBef>
              <a:spcAft>
                <a:spcPts val="0"/>
              </a:spcAft>
              <a:buClr>
                <a:srgbClr val="434343"/>
              </a:buClr>
              <a:buSzPts val="900"/>
              <a:buChar char="•"/>
              <a:defRPr sz="900" i="0" u="none" strike="noStrike" cap="none">
                <a:solidFill>
                  <a:srgbClr val="434343"/>
                </a:solidFill>
              </a:defRPr>
            </a:lvl5pPr>
            <a:lvl6pPr marL="2743200" marR="0" lvl="5" indent="-285750" algn="l" rtl="0">
              <a:lnSpc>
                <a:spcPct val="115000"/>
              </a:lnSpc>
              <a:spcBef>
                <a:spcPts val="400"/>
              </a:spcBef>
              <a:spcAft>
                <a:spcPts val="0"/>
              </a:spcAft>
              <a:buClr>
                <a:srgbClr val="434343"/>
              </a:buClr>
              <a:buSzPts val="900"/>
              <a:buChar char="•"/>
              <a:defRPr sz="900" i="0" u="none" strike="noStrike" cap="none">
                <a:solidFill>
                  <a:srgbClr val="434343"/>
                </a:solidFill>
              </a:defRPr>
            </a:lvl6pPr>
            <a:lvl7pPr marL="3200400" marR="0" lvl="6" indent="-285750" algn="l" rtl="0">
              <a:lnSpc>
                <a:spcPct val="115000"/>
              </a:lnSpc>
              <a:spcBef>
                <a:spcPts val="400"/>
              </a:spcBef>
              <a:spcAft>
                <a:spcPts val="0"/>
              </a:spcAft>
              <a:buClr>
                <a:srgbClr val="434343"/>
              </a:buClr>
              <a:buSzPts val="900"/>
              <a:buChar char="•"/>
              <a:defRPr sz="900" i="0" u="none" strike="noStrike" cap="none">
                <a:solidFill>
                  <a:srgbClr val="434343"/>
                </a:solidFill>
              </a:defRPr>
            </a:lvl7pPr>
            <a:lvl8pPr marL="3657600" marR="0" lvl="7" indent="-285750" algn="l" rtl="0">
              <a:lnSpc>
                <a:spcPct val="115000"/>
              </a:lnSpc>
              <a:spcBef>
                <a:spcPts val="400"/>
              </a:spcBef>
              <a:spcAft>
                <a:spcPts val="0"/>
              </a:spcAft>
              <a:buClr>
                <a:srgbClr val="434343"/>
              </a:buClr>
              <a:buSzPts val="900"/>
              <a:buChar char="•"/>
              <a:defRPr sz="900" i="0" u="none" strike="noStrike" cap="none">
                <a:solidFill>
                  <a:srgbClr val="434343"/>
                </a:solidFill>
              </a:defRPr>
            </a:lvl8pPr>
            <a:lvl9pPr marL="4114800" marR="0" lvl="8" indent="-285750" algn="l" rtl="0">
              <a:lnSpc>
                <a:spcPct val="115000"/>
              </a:lnSpc>
              <a:spcBef>
                <a:spcPts val="400"/>
              </a:spcBef>
              <a:spcAft>
                <a:spcPts val="0"/>
              </a:spcAft>
              <a:buClr>
                <a:srgbClr val="434343"/>
              </a:buClr>
              <a:buSzPts val="900"/>
              <a:buChar char="•"/>
              <a:defRPr sz="900" i="0" u="none" strike="noStrike" cap="none">
                <a:solidFill>
                  <a:srgbClr val="434343"/>
                </a:solidFil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ll Sheet 2 Sided - Front Page - Purple">
  <p:cSld name="Sell Sheet 2 Sided - Front Page - Purple  2">
    <p:spTree>
      <p:nvGrpSpPr>
        <p:cNvPr id="1" name="Shape 25"/>
        <p:cNvGrpSpPr/>
        <p:nvPr/>
      </p:nvGrpSpPr>
      <p:grpSpPr>
        <a:xfrm>
          <a:off x="0" y="0"/>
          <a:ext cx="0" cy="0"/>
          <a:chOff x="0" y="0"/>
          <a:chExt cx="0" cy="0"/>
        </a:xfrm>
      </p:grpSpPr>
      <p:pic>
        <p:nvPicPr>
          <p:cNvPr id="26" name="Google Shape;26;p4" descr="Music_2_Purple_RGB_Report_300dpi_STRIP.jpg"/>
          <p:cNvPicPr preferRelativeResize="0"/>
          <p:nvPr/>
        </p:nvPicPr>
        <p:blipFill rotWithShape="1">
          <a:blip r:embed="rId2">
            <a:alphaModFix/>
          </a:blip>
          <a:srcRect/>
          <a:stretch/>
        </p:blipFill>
        <p:spPr>
          <a:xfrm>
            <a:off x="0" y="9777979"/>
            <a:ext cx="7772400" cy="280416"/>
          </a:xfrm>
          <a:prstGeom prst="rect">
            <a:avLst/>
          </a:prstGeom>
          <a:noFill/>
          <a:ln>
            <a:noFill/>
          </a:ln>
        </p:spPr>
      </p:pic>
      <p:sp>
        <p:nvSpPr>
          <p:cNvPr id="27" name="Google Shape;27;p4"/>
          <p:cNvSpPr txBox="1">
            <a:spLocks noGrp="1"/>
          </p:cNvSpPr>
          <p:nvPr>
            <p:ph type="title"/>
          </p:nvPr>
        </p:nvSpPr>
        <p:spPr>
          <a:xfrm>
            <a:off x="917825" y="5185650"/>
            <a:ext cx="5936400" cy="1156200"/>
          </a:xfrm>
          <a:prstGeom prst="rect">
            <a:avLst/>
          </a:prstGeom>
          <a:noFill/>
          <a:ln>
            <a:noFill/>
          </a:ln>
        </p:spPr>
        <p:txBody>
          <a:bodyPr spcFirstLastPara="1" wrap="square" lIns="0" tIns="91425" rIns="91425" bIns="91425" anchor="b" anchorCtr="0">
            <a:noAutofit/>
          </a:bodyPr>
          <a:lstStyle>
            <a:lvl1pPr marL="0" marR="0" lvl="0" indent="0" algn="l" rtl="0">
              <a:lnSpc>
                <a:spcPct val="100000"/>
              </a:lnSpc>
              <a:spcBef>
                <a:spcPts val="0"/>
              </a:spcBef>
              <a:spcAft>
                <a:spcPts val="0"/>
              </a:spcAft>
              <a:buClr>
                <a:schemeClr val="accent6"/>
              </a:buClr>
              <a:buSzPts val="1400"/>
              <a:buNone/>
              <a:defRPr sz="3500" b="1" i="0" u="none" strike="noStrike" cap="none">
                <a:solidFill>
                  <a:schemeClr val="accent6"/>
                </a:solidFill>
              </a:defRPr>
            </a:lvl1pPr>
            <a:lvl2pPr lvl="1"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2pPr>
            <a:lvl3pPr lvl="2"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3pPr>
            <a:lvl4pPr lvl="3"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4pPr>
            <a:lvl5pPr lvl="4"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5pPr>
            <a:lvl6pPr lvl="5"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6pPr>
            <a:lvl7pPr lvl="6"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7pPr>
            <a:lvl8pPr lvl="7"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8pPr>
            <a:lvl9pPr lvl="8"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9pPr>
          </a:lstStyle>
          <a:p>
            <a:endParaRPr/>
          </a:p>
        </p:txBody>
      </p:sp>
      <p:sp>
        <p:nvSpPr>
          <p:cNvPr id="28" name="Google Shape;28;p4"/>
          <p:cNvSpPr txBox="1">
            <a:spLocks noGrp="1"/>
          </p:cNvSpPr>
          <p:nvPr>
            <p:ph type="subTitle" idx="1"/>
          </p:nvPr>
        </p:nvSpPr>
        <p:spPr>
          <a:xfrm>
            <a:off x="918051" y="5185653"/>
            <a:ext cx="2099100" cy="396900"/>
          </a:xfrm>
          <a:prstGeom prst="rect">
            <a:avLst/>
          </a:prstGeom>
          <a:solidFill>
            <a:schemeClr val="accent1"/>
          </a:solidFill>
          <a:ln>
            <a:noFill/>
          </a:ln>
        </p:spPr>
        <p:txBody>
          <a:bodyPr spcFirstLastPara="1" wrap="square" lIns="0" tIns="0" rIns="0" bIns="0" anchor="ctr" anchorCtr="0">
            <a:noAutofit/>
          </a:bodyPr>
          <a:lstStyle>
            <a:lvl1pPr marL="114300" marR="0" lvl="0" indent="0" algn="ctr" rtl="0">
              <a:lnSpc>
                <a:spcPct val="100000"/>
              </a:lnSpc>
              <a:spcBef>
                <a:spcPts val="0"/>
              </a:spcBef>
              <a:spcAft>
                <a:spcPts val="0"/>
              </a:spcAft>
              <a:buClr>
                <a:schemeClr val="accent6"/>
              </a:buClr>
              <a:buSzPts val="900"/>
              <a:buFont typeface="Archivo Narrow"/>
              <a:buNone/>
              <a:defRPr sz="1600" b="1" i="0" u="none" strike="noStrike" cap="none">
                <a:solidFill>
                  <a:schemeClr val="lt1"/>
                </a:solidFill>
                <a:latin typeface="Archivo Narrow"/>
                <a:ea typeface="Archivo Narrow"/>
                <a:cs typeface="Archivo Narrow"/>
                <a:sym typeface="Archivo Narrow"/>
              </a:defRPr>
            </a:lvl1pPr>
            <a:lvl2pPr marL="908050" marR="0" lvl="1" indent="-36195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2pPr>
            <a:lvl3pPr marL="1371600" marR="0" lvl="2" indent="-36830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3pPr>
            <a:lvl4pPr marL="1825625" marR="0" lvl="3" indent="-377825"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4pPr>
            <a:lvl5pPr marL="2286000" marR="0" lvl="4" indent="-38100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5pPr>
            <a:lvl6pPr marL="2514600" marR="0" lvl="5" indent="-10160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6pPr>
            <a:lvl7pPr marL="2971800" marR="0" lvl="6" indent="-10160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7pPr>
            <a:lvl8pPr marL="3429000" marR="0" lvl="7" indent="-10160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8pPr>
            <a:lvl9pPr marL="3886200" marR="0" lvl="8" indent="-10160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9pPr>
          </a:lstStyle>
          <a:p>
            <a:endParaRPr/>
          </a:p>
        </p:txBody>
      </p:sp>
      <p:sp>
        <p:nvSpPr>
          <p:cNvPr id="29" name="Google Shape;29;p4"/>
          <p:cNvSpPr txBox="1">
            <a:spLocks noGrp="1"/>
          </p:cNvSpPr>
          <p:nvPr>
            <p:ph type="body" idx="2"/>
          </p:nvPr>
        </p:nvSpPr>
        <p:spPr>
          <a:xfrm>
            <a:off x="918050" y="6341875"/>
            <a:ext cx="5936400" cy="28902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15000"/>
              </a:lnSpc>
              <a:spcBef>
                <a:spcPts val="800"/>
              </a:spcBef>
              <a:spcAft>
                <a:spcPts val="0"/>
              </a:spcAft>
              <a:buClr>
                <a:srgbClr val="434343"/>
              </a:buClr>
              <a:buSzPts val="900"/>
              <a:buNone/>
              <a:defRPr sz="900" i="0" u="none" strike="noStrike" cap="none">
                <a:solidFill>
                  <a:srgbClr val="434343"/>
                </a:solidFill>
              </a:defRPr>
            </a:lvl1pPr>
            <a:lvl2pPr marL="914400" marR="0" lvl="1" indent="-228600" algn="l" rtl="0">
              <a:lnSpc>
                <a:spcPct val="115000"/>
              </a:lnSpc>
              <a:spcBef>
                <a:spcPts val="800"/>
              </a:spcBef>
              <a:spcAft>
                <a:spcPts val="0"/>
              </a:spcAft>
              <a:buClr>
                <a:srgbClr val="434343"/>
              </a:buClr>
              <a:buSzPts val="900"/>
              <a:buNone/>
              <a:defRPr sz="900" i="0" u="none" strike="noStrike" cap="none">
                <a:solidFill>
                  <a:srgbClr val="434343"/>
                </a:solidFill>
              </a:defRPr>
            </a:lvl2pPr>
            <a:lvl3pPr marL="1371600" marR="0" lvl="2" indent="-285750" algn="l" rtl="0">
              <a:lnSpc>
                <a:spcPct val="115000"/>
              </a:lnSpc>
              <a:spcBef>
                <a:spcPts val="700"/>
              </a:spcBef>
              <a:spcAft>
                <a:spcPts val="0"/>
              </a:spcAft>
              <a:buClr>
                <a:srgbClr val="434343"/>
              </a:buClr>
              <a:buSzPts val="900"/>
              <a:buChar char="•"/>
              <a:defRPr sz="900" i="0" u="none" strike="noStrike" cap="none">
                <a:solidFill>
                  <a:srgbClr val="434343"/>
                </a:solidFill>
              </a:defRPr>
            </a:lvl3pPr>
            <a:lvl4pPr marL="1828800" marR="0" lvl="3" indent="-285750" algn="l" rtl="0">
              <a:lnSpc>
                <a:spcPct val="115000"/>
              </a:lnSpc>
              <a:spcBef>
                <a:spcPts val="700"/>
              </a:spcBef>
              <a:spcAft>
                <a:spcPts val="0"/>
              </a:spcAft>
              <a:buClr>
                <a:srgbClr val="434343"/>
              </a:buClr>
              <a:buSzPts val="900"/>
              <a:buChar char="•"/>
              <a:defRPr sz="900" i="0" u="none" strike="noStrike" cap="none">
                <a:solidFill>
                  <a:srgbClr val="434343"/>
                </a:solidFill>
              </a:defRPr>
            </a:lvl4pPr>
            <a:lvl5pPr marL="2286000" marR="0" lvl="4" indent="-285750" algn="l" rtl="0">
              <a:lnSpc>
                <a:spcPct val="115000"/>
              </a:lnSpc>
              <a:spcBef>
                <a:spcPts val="700"/>
              </a:spcBef>
              <a:spcAft>
                <a:spcPts val="0"/>
              </a:spcAft>
              <a:buClr>
                <a:srgbClr val="434343"/>
              </a:buClr>
              <a:buSzPts val="900"/>
              <a:buChar char="•"/>
              <a:defRPr sz="900" i="0" u="none" strike="noStrike" cap="none">
                <a:solidFill>
                  <a:srgbClr val="434343"/>
                </a:solidFill>
              </a:defRPr>
            </a:lvl5pPr>
            <a:lvl6pPr marL="2743200" marR="0" lvl="5" indent="-285750" algn="l" rtl="0">
              <a:lnSpc>
                <a:spcPct val="115000"/>
              </a:lnSpc>
              <a:spcBef>
                <a:spcPts val="400"/>
              </a:spcBef>
              <a:spcAft>
                <a:spcPts val="0"/>
              </a:spcAft>
              <a:buClr>
                <a:srgbClr val="434343"/>
              </a:buClr>
              <a:buSzPts val="900"/>
              <a:buChar char="•"/>
              <a:defRPr sz="900" i="0" u="none" strike="noStrike" cap="none">
                <a:solidFill>
                  <a:srgbClr val="434343"/>
                </a:solidFill>
              </a:defRPr>
            </a:lvl6pPr>
            <a:lvl7pPr marL="3200400" marR="0" lvl="6" indent="-285750" algn="l" rtl="0">
              <a:lnSpc>
                <a:spcPct val="115000"/>
              </a:lnSpc>
              <a:spcBef>
                <a:spcPts val="400"/>
              </a:spcBef>
              <a:spcAft>
                <a:spcPts val="0"/>
              </a:spcAft>
              <a:buClr>
                <a:srgbClr val="434343"/>
              </a:buClr>
              <a:buSzPts val="900"/>
              <a:buChar char="•"/>
              <a:defRPr sz="900" i="0" u="none" strike="noStrike" cap="none">
                <a:solidFill>
                  <a:srgbClr val="434343"/>
                </a:solidFill>
              </a:defRPr>
            </a:lvl7pPr>
            <a:lvl8pPr marL="3657600" marR="0" lvl="7" indent="-285750" algn="l" rtl="0">
              <a:lnSpc>
                <a:spcPct val="115000"/>
              </a:lnSpc>
              <a:spcBef>
                <a:spcPts val="400"/>
              </a:spcBef>
              <a:spcAft>
                <a:spcPts val="0"/>
              </a:spcAft>
              <a:buClr>
                <a:srgbClr val="434343"/>
              </a:buClr>
              <a:buSzPts val="900"/>
              <a:buChar char="•"/>
              <a:defRPr sz="900" i="0" u="none" strike="noStrike" cap="none">
                <a:solidFill>
                  <a:srgbClr val="434343"/>
                </a:solidFill>
              </a:defRPr>
            </a:lvl8pPr>
            <a:lvl9pPr marL="4114800" marR="0" lvl="8" indent="-285750" algn="l" rtl="0">
              <a:lnSpc>
                <a:spcPct val="115000"/>
              </a:lnSpc>
              <a:spcBef>
                <a:spcPts val="400"/>
              </a:spcBef>
              <a:spcAft>
                <a:spcPts val="0"/>
              </a:spcAft>
              <a:buClr>
                <a:srgbClr val="434343"/>
              </a:buClr>
              <a:buSzPts val="900"/>
              <a:buChar char="•"/>
              <a:defRPr sz="900" i="0" u="none" strike="noStrike" cap="none">
                <a:solidFill>
                  <a:srgbClr val="434343"/>
                </a:solidFil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ll Sheet 2 Sided - Back Page - Purple">
  <p:cSld name="Sell Sheet 2 Sided - Back Page - Purple  2">
    <p:spTree>
      <p:nvGrpSpPr>
        <p:cNvPr id="1" name="Shape 30"/>
        <p:cNvGrpSpPr/>
        <p:nvPr/>
      </p:nvGrpSpPr>
      <p:grpSpPr>
        <a:xfrm>
          <a:off x="0" y="0"/>
          <a:ext cx="0" cy="0"/>
          <a:chOff x="0" y="0"/>
          <a:chExt cx="0" cy="0"/>
        </a:xfrm>
      </p:grpSpPr>
      <p:pic>
        <p:nvPicPr>
          <p:cNvPr id="31" name="Google Shape;31;p5" descr="Music_2_Purple_RGB_Report_300dpi_STRIP.jpg"/>
          <p:cNvPicPr preferRelativeResize="0"/>
          <p:nvPr/>
        </p:nvPicPr>
        <p:blipFill rotWithShape="1">
          <a:blip r:embed="rId2">
            <a:alphaModFix/>
          </a:blip>
          <a:srcRect/>
          <a:stretch/>
        </p:blipFill>
        <p:spPr>
          <a:xfrm>
            <a:off x="0" y="9777979"/>
            <a:ext cx="7772400" cy="280416"/>
          </a:xfrm>
          <a:prstGeom prst="rect">
            <a:avLst/>
          </a:prstGeom>
          <a:noFill/>
          <a:ln>
            <a:noFill/>
          </a:ln>
        </p:spPr>
      </p:pic>
      <p:sp>
        <p:nvSpPr>
          <p:cNvPr id="32" name="Google Shape;32;p5"/>
          <p:cNvSpPr txBox="1">
            <a:spLocks noGrp="1"/>
          </p:cNvSpPr>
          <p:nvPr>
            <p:ph type="body" idx="1"/>
          </p:nvPr>
        </p:nvSpPr>
        <p:spPr>
          <a:xfrm>
            <a:off x="913700" y="647075"/>
            <a:ext cx="4363200" cy="4806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800"/>
              </a:spcBef>
              <a:spcAft>
                <a:spcPts val="0"/>
              </a:spcAft>
              <a:buClr>
                <a:schemeClr val="accent6"/>
              </a:buClr>
              <a:buSzPts val="2400"/>
              <a:buFont typeface="Archivo Narrow"/>
              <a:buNone/>
              <a:defRPr sz="2400" b="1" i="0" u="none" strike="noStrike" cap="none">
                <a:solidFill>
                  <a:schemeClr val="accent1"/>
                </a:solidFill>
                <a:latin typeface="Archivo Narrow"/>
                <a:ea typeface="Archivo Narrow"/>
                <a:cs typeface="Archivo Narrow"/>
                <a:sym typeface="Archivo Narrow"/>
              </a:defRPr>
            </a:lvl1pPr>
            <a:lvl2pPr marL="914400" marR="0" lvl="1" indent="-285750" algn="l" rtl="0">
              <a:lnSpc>
                <a:spcPct val="100000"/>
              </a:lnSpc>
              <a:spcBef>
                <a:spcPts val="8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2pPr>
            <a:lvl3pPr marL="1371600" marR="0" lvl="2" indent="-285750" algn="l" rtl="0">
              <a:lnSpc>
                <a:spcPct val="100000"/>
              </a:lnSpc>
              <a:spcBef>
                <a:spcPts val="7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3pPr>
            <a:lvl4pPr marL="1828800" marR="0" lvl="3" indent="-285750" algn="l" rtl="0">
              <a:lnSpc>
                <a:spcPct val="100000"/>
              </a:lnSpc>
              <a:spcBef>
                <a:spcPts val="7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4pPr>
            <a:lvl5pPr marL="2286000" marR="0" lvl="4" indent="-285750" algn="l" rtl="0">
              <a:lnSpc>
                <a:spcPct val="100000"/>
              </a:lnSpc>
              <a:spcBef>
                <a:spcPts val="7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5pPr>
            <a:lvl6pPr marL="2743200" marR="0" lvl="5" indent="-285750" algn="l" rtl="0">
              <a:lnSpc>
                <a:spcPct val="100000"/>
              </a:lnSpc>
              <a:spcBef>
                <a:spcPts val="4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6pPr>
            <a:lvl7pPr marL="3200400" marR="0" lvl="6" indent="-285750" algn="l" rtl="0">
              <a:lnSpc>
                <a:spcPct val="100000"/>
              </a:lnSpc>
              <a:spcBef>
                <a:spcPts val="4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7pPr>
            <a:lvl8pPr marL="3657600" marR="0" lvl="7" indent="-285750" algn="l" rtl="0">
              <a:lnSpc>
                <a:spcPct val="100000"/>
              </a:lnSpc>
              <a:spcBef>
                <a:spcPts val="4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8pPr>
            <a:lvl9pPr marL="4114800" marR="0" lvl="8" indent="-285750" algn="l" rtl="0">
              <a:lnSpc>
                <a:spcPct val="100000"/>
              </a:lnSpc>
              <a:spcBef>
                <a:spcPts val="4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9pPr>
          </a:lstStyle>
          <a:p>
            <a:endParaRPr/>
          </a:p>
        </p:txBody>
      </p:sp>
      <p:sp>
        <p:nvSpPr>
          <p:cNvPr id="33" name="Google Shape;33;p5"/>
          <p:cNvSpPr txBox="1">
            <a:spLocks noGrp="1"/>
          </p:cNvSpPr>
          <p:nvPr>
            <p:ph type="subTitle" idx="2"/>
          </p:nvPr>
        </p:nvSpPr>
        <p:spPr>
          <a:xfrm>
            <a:off x="403650" y="9012150"/>
            <a:ext cx="5181300" cy="322800"/>
          </a:xfrm>
          <a:prstGeom prst="rect">
            <a:avLst/>
          </a:prstGeom>
        </p:spPr>
        <p:txBody>
          <a:bodyPr spcFirstLastPara="1" wrap="square" lIns="0" tIns="0" rIns="0" bIns="0" anchor="t" anchorCtr="0">
            <a:noAutofit/>
          </a:bodyPr>
          <a:lstStyle>
            <a:lvl1pPr lvl="0" rtl="0">
              <a:spcBef>
                <a:spcPts val="800"/>
              </a:spcBef>
              <a:spcAft>
                <a:spcPts val="0"/>
              </a:spcAft>
              <a:buNone/>
              <a:defRPr sz="1100" b="1">
                <a:solidFill>
                  <a:schemeClr val="accent1"/>
                </a:solidFill>
              </a:defRPr>
            </a:lvl1pPr>
            <a:lvl2pPr lvl="1" rtl="0">
              <a:spcBef>
                <a:spcPts val="800"/>
              </a:spcBef>
              <a:spcAft>
                <a:spcPts val="0"/>
              </a:spcAft>
              <a:buNone/>
              <a:defRPr sz="1100" b="1">
                <a:solidFill>
                  <a:schemeClr val="accent1"/>
                </a:solidFill>
              </a:defRPr>
            </a:lvl2pPr>
            <a:lvl3pPr lvl="2" rtl="0">
              <a:spcBef>
                <a:spcPts val="800"/>
              </a:spcBef>
              <a:spcAft>
                <a:spcPts val="0"/>
              </a:spcAft>
              <a:buNone/>
              <a:defRPr sz="1100" b="1">
                <a:solidFill>
                  <a:schemeClr val="accent1"/>
                </a:solidFill>
              </a:defRPr>
            </a:lvl3pPr>
            <a:lvl4pPr lvl="3" rtl="0">
              <a:spcBef>
                <a:spcPts val="800"/>
              </a:spcBef>
              <a:spcAft>
                <a:spcPts val="0"/>
              </a:spcAft>
              <a:buNone/>
              <a:defRPr sz="1100" b="1">
                <a:solidFill>
                  <a:schemeClr val="accent1"/>
                </a:solidFill>
              </a:defRPr>
            </a:lvl4pPr>
            <a:lvl5pPr lvl="4" rtl="0">
              <a:spcBef>
                <a:spcPts val="800"/>
              </a:spcBef>
              <a:spcAft>
                <a:spcPts val="0"/>
              </a:spcAft>
              <a:buNone/>
              <a:defRPr sz="1100" b="1">
                <a:solidFill>
                  <a:schemeClr val="accent1"/>
                </a:solidFill>
              </a:defRPr>
            </a:lvl5pPr>
            <a:lvl6pPr lvl="5" rtl="0">
              <a:spcBef>
                <a:spcPts val="800"/>
              </a:spcBef>
              <a:spcAft>
                <a:spcPts val="0"/>
              </a:spcAft>
              <a:buNone/>
              <a:defRPr sz="1100" b="1">
                <a:solidFill>
                  <a:schemeClr val="accent1"/>
                </a:solidFill>
              </a:defRPr>
            </a:lvl6pPr>
            <a:lvl7pPr lvl="6" rtl="0">
              <a:spcBef>
                <a:spcPts val="800"/>
              </a:spcBef>
              <a:spcAft>
                <a:spcPts val="0"/>
              </a:spcAft>
              <a:buNone/>
              <a:defRPr sz="1100" b="1">
                <a:solidFill>
                  <a:schemeClr val="accent1"/>
                </a:solidFill>
              </a:defRPr>
            </a:lvl7pPr>
            <a:lvl8pPr lvl="7" rtl="0">
              <a:spcBef>
                <a:spcPts val="800"/>
              </a:spcBef>
              <a:spcAft>
                <a:spcPts val="0"/>
              </a:spcAft>
              <a:buNone/>
              <a:defRPr sz="1100" b="1">
                <a:solidFill>
                  <a:schemeClr val="accent1"/>
                </a:solidFill>
              </a:defRPr>
            </a:lvl8pPr>
            <a:lvl9pPr lvl="8" rtl="0">
              <a:spcBef>
                <a:spcPts val="800"/>
              </a:spcBef>
              <a:spcAft>
                <a:spcPts val="0"/>
              </a:spcAft>
              <a:buNone/>
              <a:defRPr sz="1100" b="1">
                <a:solidFill>
                  <a:schemeClr val="accent1"/>
                </a:solidFill>
              </a:defRPr>
            </a:lvl9pPr>
          </a:lstStyle>
          <a:p>
            <a:endParaRPr/>
          </a:p>
        </p:txBody>
      </p:sp>
      <p:sp>
        <p:nvSpPr>
          <p:cNvPr id="34" name="Google Shape;34;p5"/>
          <p:cNvSpPr txBox="1">
            <a:spLocks noGrp="1"/>
          </p:cNvSpPr>
          <p:nvPr>
            <p:ph type="body" idx="3"/>
          </p:nvPr>
        </p:nvSpPr>
        <p:spPr>
          <a:xfrm>
            <a:off x="913700" y="1127675"/>
            <a:ext cx="5939700" cy="23628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15000"/>
              </a:lnSpc>
              <a:spcBef>
                <a:spcPts val="800"/>
              </a:spcBef>
              <a:spcAft>
                <a:spcPts val="0"/>
              </a:spcAft>
              <a:buClr>
                <a:srgbClr val="434343"/>
              </a:buClr>
              <a:buSzPts val="900"/>
              <a:buNone/>
              <a:defRPr sz="900" i="0" u="none" strike="noStrike" cap="none">
                <a:solidFill>
                  <a:srgbClr val="434343"/>
                </a:solidFill>
              </a:defRPr>
            </a:lvl1pPr>
            <a:lvl2pPr marL="914400" marR="0" lvl="1" indent="-228600" algn="l" rtl="0">
              <a:lnSpc>
                <a:spcPct val="115000"/>
              </a:lnSpc>
              <a:spcBef>
                <a:spcPts val="800"/>
              </a:spcBef>
              <a:spcAft>
                <a:spcPts val="0"/>
              </a:spcAft>
              <a:buClr>
                <a:srgbClr val="434343"/>
              </a:buClr>
              <a:buSzPts val="900"/>
              <a:buNone/>
              <a:defRPr sz="900" i="0" u="none" strike="noStrike" cap="none">
                <a:solidFill>
                  <a:srgbClr val="434343"/>
                </a:solidFill>
              </a:defRPr>
            </a:lvl2pPr>
            <a:lvl3pPr marL="1371600" marR="0" lvl="2" indent="-285750" algn="l" rtl="0">
              <a:lnSpc>
                <a:spcPct val="115000"/>
              </a:lnSpc>
              <a:spcBef>
                <a:spcPts val="700"/>
              </a:spcBef>
              <a:spcAft>
                <a:spcPts val="0"/>
              </a:spcAft>
              <a:buClr>
                <a:srgbClr val="434343"/>
              </a:buClr>
              <a:buSzPts val="900"/>
              <a:buChar char="•"/>
              <a:defRPr sz="900" i="0" u="none" strike="noStrike" cap="none">
                <a:solidFill>
                  <a:srgbClr val="434343"/>
                </a:solidFill>
              </a:defRPr>
            </a:lvl3pPr>
            <a:lvl4pPr marL="1828800" marR="0" lvl="3" indent="-285750" algn="l" rtl="0">
              <a:lnSpc>
                <a:spcPct val="115000"/>
              </a:lnSpc>
              <a:spcBef>
                <a:spcPts val="700"/>
              </a:spcBef>
              <a:spcAft>
                <a:spcPts val="0"/>
              </a:spcAft>
              <a:buClr>
                <a:srgbClr val="434343"/>
              </a:buClr>
              <a:buSzPts val="900"/>
              <a:buChar char="•"/>
              <a:defRPr sz="900" i="0" u="none" strike="noStrike" cap="none">
                <a:solidFill>
                  <a:srgbClr val="434343"/>
                </a:solidFill>
              </a:defRPr>
            </a:lvl4pPr>
            <a:lvl5pPr marL="2286000" marR="0" lvl="4" indent="-285750" algn="l" rtl="0">
              <a:lnSpc>
                <a:spcPct val="115000"/>
              </a:lnSpc>
              <a:spcBef>
                <a:spcPts val="700"/>
              </a:spcBef>
              <a:spcAft>
                <a:spcPts val="0"/>
              </a:spcAft>
              <a:buClr>
                <a:srgbClr val="434343"/>
              </a:buClr>
              <a:buSzPts val="900"/>
              <a:buChar char="•"/>
              <a:defRPr sz="900" i="0" u="none" strike="noStrike" cap="none">
                <a:solidFill>
                  <a:srgbClr val="434343"/>
                </a:solidFill>
              </a:defRPr>
            </a:lvl5pPr>
            <a:lvl6pPr marL="2743200" marR="0" lvl="5" indent="-285750" algn="l" rtl="0">
              <a:lnSpc>
                <a:spcPct val="115000"/>
              </a:lnSpc>
              <a:spcBef>
                <a:spcPts val="400"/>
              </a:spcBef>
              <a:spcAft>
                <a:spcPts val="0"/>
              </a:spcAft>
              <a:buClr>
                <a:srgbClr val="434343"/>
              </a:buClr>
              <a:buSzPts val="900"/>
              <a:buChar char="•"/>
              <a:defRPr sz="900" i="0" u="none" strike="noStrike" cap="none">
                <a:solidFill>
                  <a:srgbClr val="434343"/>
                </a:solidFill>
              </a:defRPr>
            </a:lvl6pPr>
            <a:lvl7pPr marL="3200400" marR="0" lvl="6" indent="-285750" algn="l" rtl="0">
              <a:lnSpc>
                <a:spcPct val="115000"/>
              </a:lnSpc>
              <a:spcBef>
                <a:spcPts val="400"/>
              </a:spcBef>
              <a:spcAft>
                <a:spcPts val="0"/>
              </a:spcAft>
              <a:buClr>
                <a:srgbClr val="434343"/>
              </a:buClr>
              <a:buSzPts val="900"/>
              <a:buChar char="•"/>
              <a:defRPr sz="900" i="0" u="none" strike="noStrike" cap="none">
                <a:solidFill>
                  <a:srgbClr val="434343"/>
                </a:solidFill>
              </a:defRPr>
            </a:lvl7pPr>
            <a:lvl8pPr marL="3657600" marR="0" lvl="7" indent="-285750" algn="l" rtl="0">
              <a:lnSpc>
                <a:spcPct val="115000"/>
              </a:lnSpc>
              <a:spcBef>
                <a:spcPts val="400"/>
              </a:spcBef>
              <a:spcAft>
                <a:spcPts val="0"/>
              </a:spcAft>
              <a:buClr>
                <a:srgbClr val="434343"/>
              </a:buClr>
              <a:buSzPts val="900"/>
              <a:buChar char="•"/>
              <a:defRPr sz="900" i="0" u="none" strike="noStrike" cap="none">
                <a:solidFill>
                  <a:srgbClr val="434343"/>
                </a:solidFill>
              </a:defRPr>
            </a:lvl8pPr>
            <a:lvl9pPr marL="4114800" marR="0" lvl="8" indent="-285750" algn="l" rtl="0">
              <a:lnSpc>
                <a:spcPct val="115000"/>
              </a:lnSpc>
              <a:spcBef>
                <a:spcPts val="400"/>
              </a:spcBef>
              <a:spcAft>
                <a:spcPts val="0"/>
              </a:spcAft>
              <a:buClr>
                <a:srgbClr val="434343"/>
              </a:buClr>
              <a:buSzPts val="900"/>
              <a:buChar char="•"/>
              <a:defRPr sz="900" i="0" u="none" strike="noStrike" cap="none">
                <a:solidFill>
                  <a:srgbClr val="434343"/>
                </a:solidFil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ll Sheet 2 Sided - Front Page - Green">
  <p:cSld name="Sell Sheet 2 Sided - Front Page - Green  1">
    <p:spTree>
      <p:nvGrpSpPr>
        <p:cNvPr id="1" name="Shape 35"/>
        <p:cNvGrpSpPr/>
        <p:nvPr/>
      </p:nvGrpSpPr>
      <p:grpSpPr>
        <a:xfrm>
          <a:off x="0" y="0"/>
          <a:ext cx="0" cy="0"/>
          <a:chOff x="0" y="0"/>
          <a:chExt cx="0" cy="0"/>
        </a:xfrm>
      </p:grpSpPr>
      <p:pic>
        <p:nvPicPr>
          <p:cNvPr id="36" name="Google Shape;36;p6" descr="Music_2_Green_RGB_Report_300dpi_STRIP.jpg"/>
          <p:cNvPicPr preferRelativeResize="0"/>
          <p:nvPr/>
        </p:nvPicPr>
        <p:blipFill rotWithShape="1">
          <a:blip r:embed="rId2">
            <a:alphaModFix/>
          </a:blip>
          <a:srcRect/>
          <a:stretch/>
        </p:blipFill>
        <p:spPr>
          <a:xfrm>
            <a:off x="0" y="9777979"/>
            <a:ext cx="7772400" cy="280416"/>
          </a:xfrm>
          <a:prstGeom prst="rect">
            <a:avLst/>
          </a:prstGeom>
          <a:noFill/>
          <a:ln>
            <a:noFill/>
          </a:ln>
        </p:spPr>
      </p:pic>
      <p:sp>
        <p:nvSpPr>
          <p:cNvPr id="37" name="Google Shape;37;p6"/>
          <p:cNvSpPr txBox="1">
            <a:spLocks noGrp="1"/>
          </p:cNvSpPr>
          <p:nvPr>
            <p:ph type="title"/>
          </p:nvPr>
        </p:nvSpPr>
        <p:spPr>
          <a:xfrm>
            <a:off x="917825" y="5185650"/>
            <a:ext cx="5936400" cy="1156200"/>
          </a:xfrm>
          <a:prstGeom prst="rect">
            <a:avLst/>
          </a:prstGeom>
          <a:noFill/>
          <a:ln>
            <a:noFill/>
          </a:ln>
        </p:spPr>
        <p:txBody>
          <a:bodyPr spcFirstLastPara="1" wrap="square" lIns="0" tIns="91425" rIns="91425" bIns="91425" anchor="b" anchorCtr="0">
            <a:noAutofit/>
          </a:bodyPr>
          <a:lstStyle>
            <a:lvl1pPr marL="0" marR="0" lvl="0" indent="0" algn="l" rtl="0">
              <a:lnSpc>
                <a:spcPct val="100000"/>
              </a:lnSpc>
              <a:spcBef>
                <a:spcPts val="0"/>
              </a:spcBef>
              <a:spcAft>
                <a:spcPts val="0"/>
              </a:spcAft>
              <a:buClr>
                <a:schemeClr val="accent6"/>
              </a:buClr>
              <a:buSzPts val="1400"/>
              <a:buNone/>
              <a:defRPr sz="3500" b="1" i="0" u="none" strike="noStrike" cap="none">
                <a:solidFill>
                  <a:schemeClr val="accent6"/>
                </a:solidFill>
              </a:defRPr>
            </a:lvl1pPr>
            <a:lvl2pPr lvl="1"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2pPr>
            <a:lvl3pPr lvl="2"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3pPr>
            <a:lvl4pPr lvl="3"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4pPr>
            <a:lvl5pPr lvl="4"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5pPr>
            <a:lvl6pPr lvl="5"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6pPr>
            <a:lvl7pPr lvl="6"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7pPr>
            <a:lvl8pPr lvl="7"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8pPr>
            <a:lvl9pPr lvl="8"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9pPr>
          </a:lstStyle>
          <a:p>
            <a:endParaRPr/>
          </a:p>
        </p:txBody>
      </p:sp>
      <p:sp>
        <p:nvSpPr>
          <p:cNvPr id="38" name="Google Shape;38;p6"/>
          <p:cNvSpPr txBox="1">
            <a:spLocks noGrp="1"/>
          </p:cNvSpPr>
          <p:nvPr>
            <p:ph type="subTitle" idx="1"/>
          </p:nvPr>
        </p:nvSpPr>
        <p:spPr>
          <a:xfrm>
            <a:off x="918051" y="5185653"/>
            <a:ext cx="2099100" cy="396900"/>
          </a:xfrm>
          <a:prstGeom prst="rect">
            <a:avLst/>
          </a:prstGeom>
          <a:solidFill>
            <a:schemeClr val="accent1"/>
          </a:solidFill>
          <a:ln>
            <a:noFill/>
          </a:ln>
        </p:spPr>
        <p:txBody>
          <a:bodyPr spcFirstLastPara="1" wrap="square" lIns="0" tIns="0" rIns="0" bIns="0" anchor="ctr" anchorCtr="0">
            <a:noAutofit/>
          </a:bodyPr>
          <a:lstStyle>
            <a:lvl1pPr marL="114300" marR="0" lvl="0" indent="0" algn="ctr" rtl="0">
              <a:lnSpc>
                <a:spcPct val="100000"/>
              </a:lnSpc>
              <a:spcBef>
                <a:spcPts val="0"/>
              </a:spcBef>
              <a:spcAft>
                <a:spcPts val="0"/>
              </a:spcAft>
              <a:buClr>
                <a:schemeClr val="accent6"/>
              </a:buClr>
              <a:buSzPts val="900"/>
              <a:buFont typeface="Archivo Narrow"/>
              <a:buNone/>
              <a:defRPr sz="1600" b="1" i="0" u="none" strike="noStrike" cap="none">
                <a:solidFill>
                  <a:schemeClr val="lt1"/>
                </a:solidFill>
                <a:latin typeface="Archivo Narrow"/>
                <a:ea typeface="Archivo Narrow"/>
                <a:cs typeface="Archivo Narrow"/>
                <a:sym typeface="Archivo Narrow"/>
              </a:defRPr>
            </a:lvl1pPr>
            <a:lvl2pPr marL="908050" marR="0" lvl="1" indent="-36195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2pPr>
            <a:lvl3pPr marL="1371600" marR="0" lvl="2" indent="-36830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3pPr>
            <a:lvl4pPr marL="1825625" marR="0" lvl="3" indent="-377825"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4pPr>
            <a:lvl5pPr marL="2286000" marR="0" lvl="4" indent="-38100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5pPr>
            <a:lvl6pPr marL="2514600" marR="0" lvl="5" indent="-10160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6pPr>
            <a:lvl7pPr marL="2971800" marR="0" lvl="6" indent="-10160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7pPr>
            <a:lvl8pPr marL="3429000" marR="0" lvl="7" indent="-10160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8pPr>
            <a:lvl9pPr marL="3886200" marR="0" lvl="8" indent="-10160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9pPr>
          </a:lstStyle>
          <a:p>
            <a:endParaRPr/>
          </a:p>
        </p:txBody>
      </p:sp>
      <p:sp>
        <p:nvSpPr>
          <p:cNvPr id="39" name="Google Shape;39;p6"/>
          <p:cNvSpPr txBox="1">
            <a:spLocks noGrp="1"/>
          </p:cNvSpPr>
          <p:nvPr>
            <p:ph type="body" idx="2"/>
          </p:nvPr>
        </p:nvSpPr>
        <p:spPr>
          <a:xfrm>
            <a:off x="918050" y="6341875"/>
            <a:ext cx="5936400" cy="28902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15000"/>
              </a:lnSpc>
              <a:spcBef>
                <a:spcPts val="800"/>
              </a:spcBef>
              <a:spcAft>
                <a:spcPts val="0"/>
              </a:spcAft>
              <a:buClr>
                <a:srgbClr val="434343"/>
              </a:buClr>
              <a:buSzPts val="900"/>
              <a:buNone/>
              <a:defRPr sz="900" i="0" u="none" strike="noStrike" cap="none">
                <a:solidFill>
                  <a:srgbClr val="434343"/>
                </a:solidFill>
              </a:defRPr>
            </a:lvl1pPr>
            <a:lvl2pPr marL="914400" marR="0" lvl="1" indent="-228600" algn="l" rtl="0">
              <a:lnSpc>
                <a:spcPct val="115000"/>
              </a:lnSpc>
              <a:spcBef>
                <a:spcPts val="800"/>
              </a:spcBef>
              <a:spcAft>
                <a:spcPts val="0"/>
              </a:spcAft>
              <a:buClr>
                <a:srgbClr val="434343"/>
              </a:buClr>
              <a:buSzPts val="900"/>
              <a:buNone/>
              <a:defRPr sz="900" i="0" u="none" strike="noStrike" cap="none">
                <a:solidFill>
                  <a:srgbClr val="434343"/>
                </a:solidFill>
              </a:defRPr>
            </a:lvl2pPr>
            <a:lvl3pPr marL="1371600" marR="0" lvl="2" indent="-285750" algn="l" rtl="0">
              <a:lnSpc>
                <a:spcPct val="115000"/>
              </a:lnSpc>
              <a:spcBef>
                <a:spcPts val="700"/>
              </a:spcBef>
              <a:spcAft>
                <a:spcPts val="0"/>
              </a:spcAft>
              <a:buClr>
                <a:srgbClr val="434343"/>
              </a:buClr>
              <a:buSzPts val="900"/>
              <a:buChar char="•"/>
              <a:defRPr sz="900" i="0" u="none" strike="noStrike" cap="none">
                <a:solidFill>
                  <a:srgbClr val="434343"/>
                </a:solidFill>
              </a:defRPr>
            </a:lvl3pPr>
            <a:lvl4pPr marL="1828800" marR="0" lvl="3" indent="-285750" algn="l" rtl="0">
              <a:lnSpc>
                <a:spcPct val="115000"/>
              </a:lnSpc>
              <a:spcBef>
                <a:spcPts val="700"/>
              </a:spcBef>
              <a:spcAft>
                <a:spcPts val="0"/>
              </a:spcAft>
              <a:buClr>
                <a:srgbClr val="434343"/>
              </a:buClr>
              <a:buSzPts val="900"/>
              <a:buChar char="•"/>
              <a:defRPr sz="900" i="0" u="none" strike="noStrike" cap="none">
                <a:solidFill>
                  <a:srgbClr val="434343"/>
                </a:solidFill>
              </a:defRPr>
            </a:lvl4pPr>
            <a:lvl5pPr marL="2286000" marR="0" lvl="4" indent="-285750" algn="l" rtl="0">
              <a:lnSpc>
                <a:spcPct val="115000"/>
              </a:lnSpc>
              <a:spcBef>
                <a:spcPts val="700"/>
              </a:spcBef>
              <a:spcAft>
                <a:spcPts val="0"/>
              </a:spcAft>
              <a:buClr>
                <a:srgbClr val="434343"/>
              </a:buClr>
              <a:buSzPts val="900"/>
              <a:buChar char="•"/>
              <a:defRPr sz="900" i="0" u="none" strike="noStrike" cap="none">
                <a:solidFill>
                  <a:srgbClr val="434343"/>
                </a:solidFill>
              </a:defRPr>
            </a:lvl5pPr>
            <a:lvl6pPr marL="2743200" marR="0" lvl="5" indent="-285750" algn="l" rtl="0">
              <a:lnSpc>
                <a:spcPct val="115000"/>
              </a:lnSpc>
              <a:spcBef>
                <a:spcPts val="400"/>
              </a:spcBef>
              <a:spcAft>
                <a:spcPts val="0"/>
              </a:spcAft>
              <a:buClr>
                <a:srgbClr val="434343"/>
              </a:buClr>
              <a:buSzPts val="900"/>
              <a:buChar char="•"/>
              <a:defRPr sz="900" i="0" u="none" strike="noStrike" cap="none">
                <a:solidFill>
                  <a:srgbClr val="434343"/>
                </a:solidFill>
              </a:defRPr>
            </a:lvl6pPr>
            <a:lvl7pPr marL="3200400" marR="0" lvl="6" indent="-285750" algn="l" rtl="0">
              <a:lnSpc>
                <a:spcPct val="115000"/>
              </a:lnSpc>
              <a:spcBef>
                <a:spcPts val="400"/>
              </a:spcBef>
              <a:spcAft>
                <a:spcPts val="0"/>
              </a:spcAft>
              <a:buClr>
                <a:srgbClr val="434343"/>
              </a:buClr>
              <a:buSzPts val="900"/>
              <a:buChar char="•"/>
              <a:defRPr sz="900" i="0" u="none" strike="noStrike" cap="none">
                <a:solidFill>
                  <a:srgbClr val="434343"/>
                </a:solidFill>
              </a:defRPr>
            </a:lvl7pPr>
            <a:lvl8pPr marL="3657600" marR="0" lvl="7" indent="-285750" algn="l" rtl="0">
              <a:lnSpc>
                <a:spcPct val="115000"/>
              </a:lnSpc>
              <a:spcBef>
                <a:spcPts val="400"/>
              </a:spcBef>
              <a:spcAft>
                <a:spcPts val="0"/>
              </a:spcAft>
              <a:buClr>
                <a:srgbClr val="434343"/>
              </a:buClr>
              <a:buSzPts val="900"/>
              <a:buChar char="•"/>
              <a:defRPr sz="900" i="0" u="none" strike="noStrike" cap="none">
                <a:solidFill>
                  <a:srgbClr val="434343"/>
                </a:solidFill>
              </a:defRPr>
            </a:lvl8pPr>
            <a:lvl9pPr marL="4114800" marR="0" lvl="8" indent="-285750" algn="l" rtl="0">
              <a:lnSpc>
                <a:spcPct val="115000"/>
              </a:lnSpc>
              <a:spcBef>
                <a:spcPts val="400"/>
              </a:spcBef>
              <a:spcAft>
                <a:spcPts val="0"/>
              </a:spcAft>
              <a:buClr>
                <a:srgbClr val="434343"/>
              </a:buClr>
              <a:buSzPts val="900"/>
              <a:buChar char="•"/>
              <a:defRPr sz="900" i="0" u="none" strike="noStrike" cap="none">
                <a:solidFill>
                  <a:srgbClr val="434343"/>
                </a:solidFil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ll Sheet 2 Sided - Back Page - Green">
  <p:cSld name="Sell Sheet 2 Sided - Back Page - Green  3">
    <p:spTree>
      <p:nvGrpSpPr>
        <p:cNvPr id="1" name="Shape 40"/>
        <p:cNvGrpSpPr/>
        <p:nvPr/>
      </p:nvGrpSpPr>
      <p:grpSpPr>
        <a:xfrm>
          <a:off x="0" y="0"/>
          <a:ext cx="0" cy="0"/>
          <a:chOff x="0" y="0"/>
          <a:chExt cx="0" cy="0"/>
        </a:xfrm>
      </p:grpSpPr>
      <p:pic>
        <p:nvPicPr>
          <p:cNvPr id="41" name="Google Shape;41;p7" descr="Music_2_Green_RGB_Report_300dpi_STRIP.jpg"/>
          <p:cNvPicPr preferRelativeResize="0"/>
          <p:nvPr/>
        </p:nvPicPr>
        <p:blipFill rotWithShape="1">
          <a:blip r:embed="rId2">
            <a:alphaModFix/>
          </a:blip>
          <a:srcRect/>
          <a:stretch/>
        </p:blipFill>
        <p:spPr>
          <a:xfrm>
            <a:off x="0" y="9777979"/>
            <a:ext cx="7772400" cy="280416"/>
          </a:xfrm>
          <a:prstGeom prst="rect">
            <a:avLst/>
          </a:prstGeom>
          <a:noFill/>
          <a:ln>
            <a:noFill/>
          </a:ln>
        </p:spPr>
      </p:pic>
      <p:sp>
        <p:nvSpPr>
          <p:cNvPr id="42" name="Google Shape;42;p7"/>
          <p:cNvSpPr txBox="1">
            <a:spLocks noGrp="1"/>
          </p:cNvSpPr>
          <p:nvPr>
            <p:ph type="body" idx="1"/>
          </p:nvPr>
        </p:nvSpPr>
        <p:spPr>
          <a:xfrm>
            <a:off x="913700" y="647075"/>
            <a:ext cx="4363200" cy="4806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800"/>
              </a:spcBef>
              <a:spcAft>
                <a:spcPts val="0"/>
              </a:spcAft>
              <a:buClr>
                <a:schemeClr val="accent6"/>
              </a:buClr>
              <a:buSzPts val="2400"/>
              <a:buFont typeface="Archivo Narrow"/>
              <a:buNone/>
              <a:defRPr sz="2400" b="1" i="0" u="none" strike="noStrike" cap="none">
                <a:solidFill>
                  <a:schemeClr val="accent1"/>
                </a:solidFill>
                <a:latin typeface="Archivo Narrow"/>
                <a:ea typeface="Archivo Narrow"/>
                <a:cs typeface="Archivo Narrow"/>
                <a:sym typeface="Archivo Narrow"/>
              </a:defRPr>
            </a:lvl1pPr>
            <a:lvl2pPr marL="914400" marR="0" lvl="1" indent="-285750" algn="l" rtl="0">
              <a:lnSpc>
                <a:spcPct val="100000"/>
              </a:lnSpc>
              <a:spcBef>
                <a:spcPts val="8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2pPr>
            <a:lvl3pPr marL="1371600" marR="0" lvl="2" indent="-285750" algn="l" rtl="0">
              <a:lnSpc>
                <a:spcPct val="100000"/>
              </a:lnSpc>
              <a:spcBef>
                <a:spcPts val="7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3pPr>
            <a:lvl4pPr marL="1828800" marR="0" lvl="3" indent="-285750" algn="l" rtl="0">
              <a:lnSpc>
                <a:spcPct val="100000"/>
              </a:lnSpc>
              <a:spcBef>
                <a:spcPts val="7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4pPr>
            <a:lvl5pPr marL="2286000" marR="0" lvl="4" indent="-285750" algn="l" rtl="0">
              <a:lnSpc>
                <a:spcPct val="100000"/>
              </a:lnSpc>
              <a:spcBef>
                <a:spcPts val="7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5pPr>
            <a:lvl6pPr marL="2743200" marR="0" lvl="5" indent="-285750" algn="l" rtl="0">
              <a:lnSpc>
                <a:spcPct val="100000"/>
              </a:lnSpc>
              <a:spcBef>
                <a:spcPts val="4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6pPr>
            <a:lvl7pPr marL="3200400" marR="0" lvl="6" indent="-285750" algn="l" rtl="0">
              <a:lnSpc>
                <a:spcPct val="100000"/>
              </a:lnSpc>
              <a:spcBef>
                <a:spcPts val="4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7pPr>
            <a:lvl8pPr marL="3657600" marR="0" lvl="7" indent="-285750" algn="l" rtl="0">
              <a:lnSpc>
                <a:spcPct val="100000"/>
              </a:lnSpc>
              <a:spcBef>
                <a:spcPts val="4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8pPr>
            <a:lvl9pPr marL="4114800" marR="0" lvl="8" indent="-285750" algn="l" rtl="0">
              <a:lnSpc>
                <a:spcPct val="100000"/>
              </a:lnSpc>
              <a:spcBef>
                <a:spcPts val="4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9pPr>
          </a:lstStyle>
          <a:p>
            <a:endParaRPr/>
          </a:p>
        </p:txBody>
      </p:sp>
      <p:sp>
        <p:nvSpPr>
          <p:cNvPr id="43" name="Google Shape;43;p7"/>
          <p:cNvSpPr txBox="1">
            <a:spLocks noGrp="1"/>
          </p:cNvSpPr>
          <p:nvPr>
            <p:ph type="subTitle" idx="2"/>
          </p:nvPr>
        </p:nvSpPr>
        <p:spPr>
          <a:xfrm>
            <a:off x="403650" y="9012150"/>
            <a:ext cx="5181300" cy="322800"/>
          </a:xfrm>
          <a:prstGeom prst="rect">
            <a:avLst/>
          </a:prstGeom>
        </p:spPr>
        <p:txBody>
          <a:bodyPr spcFirstLastPara="1" wrap="square" lIns="0" tIns="0" rIns="0" bIns="0" anchor="t" anchorCtr="0">
            <a:noAutofit/>
          </a:bodyPr>
          <a:lstStyle>
            <a:lvl1pPr lvl="0" rtl="0">
              <a:spcBef>
                <a:spcPts val="800"/>
              </a:spcBef>
              <a:spcAft>
                <a:spcPts val="0"/>
              </a:spcAft>
              <a:buNone/>
              <a:defRPr sz="1100" b="1">
                <a:solidFill>
                  <a:schemeClr val="accent1"/>
                </a:solidFill>
              </a:defRPr>
            </a:lvl1pPr>
            <a:lvl2pPr lvl="1" rtl="0">
              <a:spcBef>
                <a:spcPts val="800"/>
              </a:spcBef>
              <a:spcAft>
                <a:spcPts val="0"/>
              </a:spcAft>
              <a:buNone/>
              <a:defRPr sz="1100" b="1">
                <a:solidFill>
                  <a:schemeClr val="accent1"/>
                </a:solidFill>
              </a:defRPr>
            </a:lvl2pPr>
            <a:lvl3pPr lvl="2" rtl="0">
              <a:spcBef>
                <a:spcPts val="800"/>
              </a:spcBef>
              <a:spcAft>
                <a:spcPts val="0"/>
              </a:spcAft>
              <a:buNone/>
              <a:defRPr sz="1100" b="1">
                <a:solidFill>
                  <a:schemeClr val="accent1"/>
                </a:solidFill>
              </a:defRPr>
            </a:lvl3pPr>
            <a:lvl4pPr lvl="3" rtl="0">
              <a:spcBef>
                <a:spcPts val="800"/>
              </a:spcBef>
              <a:spcAft>
                <a:spcPts val="0"/>
              </a:spcAft>
              <a:buNone/>
              <a:defRPr sz="1100" b="1">
                <a:solidFill>
                  <a:schemeClr val="accent1"/>
                </a:solidFill>
              </a:defRPr>
            </a:lvl4pPr>
            <a:lvl5pPr lvl="4" rtl="0">
              <a:spcBef>
                <a:spcPts val="800"/>
              </a:spcBef>
              <a:spcAft>
                <a:spcPts val="0"/>
              </a:spcAft>
              <a:buNone/>
              <a:defRPr sz="1100" b="1">
                <a:solidFill>
                  <a:schemeClr val="accent1"/>
                </a:solidFill>
              </a:defRPr>
            </a:lvl5pPr>
            <a:lvl6pPr lvl="5" rtl="0">
              <a:spcBef>
                <a:spcPts val="800"/>
              </a:spcBef>
              <a:spcAft>
                <a:spcPts val="0"/>
              </a:spcAft>
              <a:buNone/>
              <a:defRPr sz="1100" b="1">
                <a:solidFill>
                  <a:schemeClr val="accent1"/>
                </a:solidFill>
              </a:defRPr>
            </a:lvl6pPr>
            <a:lvl7pPr lvl="6" rtl="0">
              <a:spcBef>
                <a:spcPts val="800"/>
              </a:spcBef>
              <a:spcAft>
                <a:spcPts val="0"/>
              </a:spcAft>
              <a:buNone/>
              <a:defRPr sz="1100" b="1">
                <a:solidFill>
                  <a:schemeClr val="accent1"/>
                </a:solidFill>
              </a:defRPr>
            </a:lvl7pPr>
            <a:lvl8pPr lvl="7" rtl="0">
              <a:spcBef>
                <a:spcPts val="800"/>
              </a:spcBef>
              <a:spcAft>
                <a:spcPts val="0"/>
              </a:spcAft>
              <a:buNone/>
              <a:defRPr sz="1100" b="1">
                <a:solidFill>
                  <a:schemeClr val="accent1"/>
                </a:solidFill>
              </a:defRPr>
            </a:lvl8pPr>
            <a:lvl9pPr lvl="8" rtl="0">
              <a:spcBef>
                <a:spcPts val="800"/>
              </a:spcBef>
              <a:spcAft>
                <a:spcPts val="0"/>
              </a:spcAft>
              <a:buNone/>
              <a:defRPr sz="1100" b="1">
                <a:solidFill>
                  <a:schemeClr val="accent1"/>
                </a:solidFill>
              </a:defRPr>
            </a:lvl9pPr>
          </a:lstStyle>
          <a:p>
            <a:endParaRPr/>
          </a:p>
        </p:txBody>
      </p:sp>
      <p:sp>
        <p:nvSpPr>
          <p:cNvPr id="44" name="Google Shape;44;p7"/>
          <p:cNvSpPr txBox="1">
            <a:spLocks noGrp="1"/>
          </p:cNvSpPr>
          <p:nvPr>
            <p:ph type="body" idx="3"/>
          </p:nvPr>
        </p:nvSpPr>
        <p:spPr>
          <a:xfrm>
            <a:off x="913700" y="1127675"/>
            <a:ext cx="5939700" cy="23628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15000"/>
              </a:lnSpc>
              <a:spcBef>
                <a:spcPts val="800"/>
              </a:spcBef>
              <a:spcAft>
                <a:spcPts val="0"/>
              </a:spcAft>
              <a:buClr>
                <a:srgbClr val="434343"/>
              </a:buClr>
              <a:buSzPts val="900"/>
              <a:buNone/>
              <a:defRPr sz="900" i="0" u="none" strike="noStrike" cap="none">
                <a:solidFill>
                  <a:srgbClr val="434343"/>
                </a:solidFill>
              </a:defRPr>
            </a:lvl1pPr>
            <a:lvl2pPr marL="914400" marR="0" lvl="1" indent="-228600" algn="l" rtl="0">
              <a:lnSpc>
                <a:spcPct val="115000"/>
              </a:lnSpc>
              <a:spcBef>
                <a:spcPts val="800"/>
              </a:spcBef>
              <a:spcAft>
                <a:spcPts val="0"/>
              </a:spcAft>
              <a:buClr>
                <a:srgbClr val="434343"/>
              </a:buClr>
              <a:buSzPts val="900"/>
              <a:buNone/>
              <a:defRPr sz="900" i="0" u="none" strike="noStrike" cap="none">
                <a:solidFill>
                  <a:srgbClr val="434343"/>
                </a:solidFill>
              </a:defRPr>
            </a:lvl2pPr>
            <a:lvl3pPr marL="1371600" marR="0" lvl="2" indent="-285750" algn="l" rtl="0">
              <a:lnSpc>
                <a:spcPct val="115000"/>
              </a:lnSpc>
              <a:spcBef>
                <a:spcPts val="700"/>
              </a:spcBef>
              <a:spcAft>
                <a:spcPts val="0"/>
              </a:spcAft>
              <a:buClr>
                <a:srgbClr val="434343"/>
              </a:buClr>
              <a:buSzPts val="900"/>
              <a:buChar char="•"/>
              <a:defRPr sz="900" i="0" u="none" strike="noStrike" cap="none">
                <a:solidFill>
                  <a:srgbClr val="434343"/>
                </a:solidFill>
              </a:defRPr>
            </a:lvl3pPr>
            <a:lvl4pPr marL="1828800" marR="0" lvl="3" indent="-285750" algn="l" rtl="0">
              <a:lnSpc>
                <a:spcPct val="115000"/>
              </a:lnSpc>
              <a:spcBef>
                <a:spcPts val="700"/>
              </a:spcBef>
              <a:spcAft>
                <a:spcPts val="0"/>
              </a:spcAft>
              <a:buClr>
                <a:srgbClr val="434343"/>
              </a:buClr>
              <a:buSzPts val="900"/>
              <a:buChar char="•"/>
              <a:defRPr sz="900" i="0" u="none" strike="noStrike" cap="none">
                <a:solidFill>
                  <a:srgbClr val="434343"/>
                </a:solidFill>
              </a:defRPr>
            </a:lvl4pPr>
            <a:lvl5pPr marL="2286000" marR="0" lvl="4" indent="-285750" algn="l" rtl="0">
              <a:lnSpc>
                <a:spcPct val="115000"/>
              </a:lnSpc>
              <a:spcBef>
                <a:spcPts val="700"/>
              </a:spcBef>
              <a:spcAft>
                <a:spcPts val="0"/>
              </a:spcAft>
              <a:buClr>
                <a:srgbClr val="434343"/>
              </a:buClr>
              <a:buSzPts val="900"/>
              <a:buChar char="•"/>
              <a:defRPr sz="900" i="0" u="none" strike="noStrike" cap="none">
                <a:solidFill>
                  <a:srgbClr val="434343"/>
                </a:solidFill>
              </a:defRPr>
            </a:lvl5pPr>
            <a:lvl6pPr marL="2743200" marR="0" lvl="5" indent="-285750" algn="l" rtl="0">
              <a:lnSpc>
                <a:spcPct val="115000"/>
              </a:lnSpc>
              <a:spcBef>
                <a:spcPts val="400"/>
              </a:spcBef>
              <a:spcAft>
                <a:spcPts val="0"/>
              </a:spcAft>
              <a:buClr>
                <a:srgbClr val="434343"/>
              </a:buClr>
              <a:buSzPts val="900"/>
              <a:buChar char="•"/>
              <a:defRPr sz="900" i="0" u="none" strike="noStrike" cap="none">
                <a:solidFill>
                  <a:srgbClr val="434343"/>
                </a:solidFill>
              </a:defRPr>
            </a:lvl6pPr>
            <a:lvl7pPr marL="3200400" marR="0" lvl="6" indent="-285750" algn="l" rtl="0">
              <a:lnSpc>
                <a:spcPct val="115000"/>
              </a:lnSpc>
              <a:spcBef>
                <a:spcPts val="400"/>
              </a:spcBef>
              <a:spcAft>
                <a:spcPts val="0"/>
              </a:spcAft>
              <a:buClr>
                <a:srgbClr val="434343"/>
              </a:buClr>
              <a:buSzPts val="900"/>
              <a:buChar char="•"/>
              <a:defRPr sz="900" i="0" u="none" strike="noStrike" cap="none">
                <a:solidFill>
                  <a:srgbClr val="434343"/>
                </a:solidFill>
              </a:defRPr>
            </a:lvl7pPr>
            <a:lvl8pPr marL="3657600" marR="0" lvl="7" indent="-285750" algn="l" rtl="0">
              <a:lnSpc>
                <a:spcPct val="115000"/>
              </a:lnSpc>
              <a:spcBef>
                <a:spcPts val="400"/>
              </a:spcBef>
              <a:spcAft>
                <a:spcPts val="0"/>
              </a:spcAft>
              <a:buClr>
                <a:srgbClr val="434343"/>
              </a:buClr>
              <a:buSzPts val="900"/>
              <a:buChar char="•"/>
              <a:defRPr sz="900" i="0" u="none" strike="noStrike" cap="none">
                <a:solidFill>
                  <a:srgbClr val="434343"/>
                </a:solidFill>
              </a:defRPr>
            </a:lvl8pPr>
            <a:lvl9pPr marL="4114800" marR="0" lvl="8" indent="-285750" algn="l" rtl="0">
              <a:lnSpc>
                <a:spcPct val="115000"/>
              </a:lnSpc>
              <a:spcBef>
                <a:spcPts val="400"/>
              </a:spcBef>
              <a:spcAft>
                <a:spcPts val="0"/>
              </a:spcAft>
              <a:buClr>
                <a:srgbClr val="434343"/>
              </a:buClr>
              <a:buSzPts val="900"/>
              <a:buChar char="•"/>
              <a:defRPr sz="900" i="0" u="none" strike="noStrike" cap="none">
                <a:solidFill>
                  <a:srgbClr val="434343"/>
                </a:solidFill>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ll Sheet 2 Sided - Front Page - Red">
  <p:cSld name="Sell Sheet 2 Sided - Front Page - Gold  2_1">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917825" y="5185650"/>
            <a:ext cx="5936400" cy="1156200"/>
          </a:xfrm>
          <a:prstGeom prst="rect">
            <a:avLst/>
          </a:prstGeom>
          <a:noFill/>
          <a:ln>
            <a:noFill/>
          </a:ln>
        </p:spPr>
        <p:txBody>
          <a:bodyPr spcFirstLastPara="1" wrap="square" lIns="0" tIns="91425" rIns="91425" bIns="91425" anchor="b" anchorCtr="0">
            <a:noAutofit/>
          </a:bodyPr>
          <a:lstStyle>
            <a:lvl1pPr marL="0" marR="0" lvl="0" indent="0" algn="l" rtl="0">
              <a:lnSpc>
                <a:spcPct val="100000"/>
              </a:lnSpc>
              <a:spcBef>
                <a:spcPts val="0"/>
              </a:spcBef>
              <a:spcAft>
                <a:spcPts val="0"/>
              </a:spcAft>
              <a:buClr>
                <a:schemeClr val="accent6"/>
              </a:buClr>
              <a:buSzPts val="1400"/>
              <a:buNone/>
              <a:defRPr sz="3500" b="1" i="0" u="none" strike="noStrike" cap="none">
                <a:solidFill>
                  <a:schemeClr val="accent6"/>
                </a:solidFill>
              </a:defRPr>
            </a:lvl1pPr>
            <a:lvl2pPr lvl="1"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2pPr>
            <a:lvl3pPr lvl="2"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3pPr>
            <a:lvl4pPr lvl="3"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4pPr>
            <a:lvl5pPr lvl="4"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5pPr>
            <a:lvl6pPr lvl="5"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6pPr>
            <a:lvl7pPr lvl="6"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7pPr>
            <a:lvl8pPr lvl="7"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8pPr>
            <a:lvl9pPr lvl="8"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9pPr>
          </a:lstStyle>
          <a:p>
            <a:endParaRPr/>
          </a:p>
        </p:txBody>
      </p:sp>
      <p:sp>
        <p:nvSpPr>
          <p:cNvPr id="47" name="Google Shape;47;p8"/>
          <p:cNvSpPr txBox="1">
            <a:spLocks noGrp="1"/>
          </p:cNvSpPr>
          <p:nvPr>
            <p:ph type="subTitle" idx="1"/>
          </p:nvPr>
        </p:nvSpPr>
        <p:spPr>
          <a:xfrm>
            <a:off x="918051" y="5185653"/>
            <a:ext cx="2099100" cy="396900"/>
          </a:xfrm>
          <a:prstGeom prst="rect">
            <a:avLst/>
          </a:prstGeom>
          <a:solidFill>
            <a:schemeClr val="accent1"/>
          </a:solidFill>
          <a:ln>
            <a:noFill/>
          </a:ln>
        </p:spPr>
        <p:txBody>
          <a:bodyPr spcFirstLastPara="1" wrap="square" lIns="0" tIns="0" rIns="0" bIns="0" anchor="ctr" anchorCtr="0">
            <a:noAutofit/>
          </a:bodyPr>
          <a:lstStyle>
            <a:lvl1pPr marL="114300" marR="0" lvl="0" indent="0" algn="ctr" rtl="0">
              <a:lnSpc>
                <a:spcPct val="100000"/>
              </a:lnSpc>
              <a:spcBef>
                <a:spcPts val="0"/>
              </a:spcBef>
              <a:spcAft>
                <a:spcPts val="0"/>
              </a:spcAft>
              <a:buClr>
                <a:schemeClr val="accent6"/>
              </a:buClr>
              <a:buSzPts val="900"/>
              <a:buFont typeface="Archivo Narrow"/>
              <a:buNone/>
              <a:defRPr sz="1600" b="1" i="0" u="none" strike="noStrike" cap="none">
                <a:solidFill>
                  <a:schemeClr val="lt1"/>
                </a:solidFill>
                <a:latin typeface="Archivo Narrow"/>
                <a:ea typeface="Archivo Narrow"/>
                <a:cs typeface="Archivo Narrow"/>
                <a:sym typeface="Archivo Narrow"/>
              </a:defRPr>
            </a:lvl1pPr>
            <a:lvl2pPr marL="908050" marR="0" lvl="1" indent="-36195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2pPr>
            <a:lvl3pPr marL="1371600" marR="0" lvl="2" indent="-36830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3pPr>
            <a:lvl4pPr marL="1825625" marR="0" lvl="3" indent="-377825"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4pPr>
            <a:lvl5pPr marL="2286000" marR="0" lvl="4" indent="-38100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5pPr>
            <a:lvl6pPr marL="2514600" marR="0" lvl="5" indent="-10160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6pPr>
            <a:lvl7pPr marL="2971800" marR="0" lvl="6" indent="-10160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7pPr>
            <a:lvl8pPr marL="3429000" marR="0" lvl="7" indent="-10160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8pPr>
            <a:lvl9pPr marL="3886200" marR="0" lvl="8" indent="-10160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9pPr>
          </a:lstStyle>
          <a:p>
            <a:endParaRPr/>
          </a:p>
        </p:txBody>
      </p:sp>
      <p:sp>
        <p:nvSpPr>
          <p:cNvPr id="48" name="Google Shape;48;p8"/>
          <p:cNvSpPr txBox="1">
            <a:spLocks noGrp="1"/>
          </p:cNvSpPr>
          <p:nvPr>
            <p:ph type="body" idx="2"/>
          </p:nvPr>
        </p:nvSpPr>
        <p:spPr>
          <a:xfrm>
            <a:off x="918050" y="6341875"/>
            <a:ext cx="5936400" cy="28902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15000"/>
              </a:lnSpc>
              <a:spcBef>
                <a:spcPts val="800"/>
              </a:spcBef>
              <a:spcAft>
                <a:spcPts val="0"/>
              </a:spcAft>
              <a:buClr>
                <a:srgbClr val="434343"/>
              </a:buClr>
              <a:buSzPts val="900"/>
              <a:buNone/>
              <a:defRPr sz="900" i="0" u="none" strike="noStrike" cap="none">
                <a:solidFill>
                  <a:srgbClr val="434343"/>
                </a:solidFill>
              </a:defRPr>
            </a:lvl1pPr>
            <a:lvl2pPr marL="914400" marR="0" lvl="1" indent="-228600" algn="l" rtl="0">
              <a:lnSpc>
                <a:spcPct val="115000"/>
              </a:lnSpc>
              <a:spcBef>
                <a:spcPts val="800"/>
              </a:spcBef>
              <a:spcAft>
                <a:spcPts val="0"/>
              </a:spcAft>
              <a:buClr>
                <a:srgbClr val="434343"/>
              </a:buClr>
              <a:buSzPts val="900"/>
              <a:buNone/>
              <a:defRPr sz="900" i="0" u="none" strike="noStrike" cap="none">
                <a:solidFill>
                  <a:srgbClr val="434343"/>
                </a:solidFill>
              </a:defRPr>
            </a:lvl2pPr>
            <a:lvl3pPr marL="1371600" marR="0" lvl="2" indent="-285750" algn="l" rtl="0">
              <a:lnSpc>
                <a:spcPct val="115000"/>
              </a:lnSpc>
              <a:spcBef>
                <a:spcPts val="700"/>
              </a:spcBef>
              <a:spcAft>
                <a:spcPts val="0"/>
              </a:spcAft>
              <a:buClr>
                <a:srgbClr val="434343"/>
              </a:buClr>
              <a:buSzPts val="900"/>
              <a:buChar char="•"/>
              <a:defRPr sz="900" i="0" u="none" strike="noStrike" cap="none">
                <a:solidFill>
                  <a:srgbClr val="434343"/>
                </a:solidFill>
              </a:defRPr>
            </a:lvl3pPr>
            <a:lvl4pPr marL="1828800" marR="0" lvl="3" indent="-285750" algn="l" rtl="0">
              <a:lnSpc>
                <a:spcPct val="115000"/>
              </a:lnSpc>
              <a:spcBef>
                <a:spcPts val="700"/>
              </a:spcBef>
              <a:spcAft>
                <a:spcPts val="0"/>
              </a:spcAft>
              <a:buClr>
                <a:srgbClr val="434343"/>
              </a:buClr>
              <a:buSzPts val="900"/>
              <a:buChar char="•"/>
              <a:defRPr sz="900" i="0" u="none" strike="noStrike" cap="none">
                <a:solidFill>
                  <a:srgbClr val="434343"/>
                </a:solidFill>
              </a:defRPr>
            </a:lvl4pPr>
            <a:lvl5pPr marL="2286000" marR="0" lvl="4" indent="-285750" algn="l" rtl="0">
              <a:lnSpc>
                <a:spcPct val="115000"/>
              </a:lnSpc>
              <a:spcBef>
                <a:spcPts val="700"/>
              </a:spcBef>
              <a:spcAft>
                <a:spcPts val="0"/>
              </a:spcAft>
              <a:buClr>
                <a:srgbClr val="434343"/>
              </a:buClr>
              <a:buSzPts val="900"/>
              <a:buChar char="•"/>
              <a:defRPr sz="900" i="0" u="none" strike="noStrike" cap="none">
                <a:solidFill>
                  <a:srgbClr val="434343"/>
                </a:solidFill>
              </a:defRPr>
            </a:lvl5pPr>
            <a:lvl6pPr marL="2743200" marR="0" lvl="5" indent="-285750" algn="l" rtl="0">
              <a:lnSpc>
                <a:spcPct val="115000"/>
              </a:lnSpc>
              <a:spcBef>
                <a:spcPts val="400"/>
              </a:spcBef>
              <a:spcAft>
                <a:spcPts val="0"/>
              </a:spcAft>
              <a:buClr>
                <a:srgbClr val="434343"/>
              </a:buClr>
              <a:buSzPts val="900"/>
              <a:buChar char="•"/>
              <a:defRPr sz="900" i="0" u="none" strike="noStrike" cap="none">
                <a:solidFill>
                  <a:srgbClr val="434343"/>
                </a:solidFill>
              </a:defRPr>
            </a:lvl6pPr>
            <a:lvl7pPr marL="3200400" marR="0" lvl="6" indent="-285750" algn="l" rtl="0">
              <a:lnSpc>
                <a:spcPct val="115000"/>
              </a:lnSpc>
              <a:spcBef>
                <a:spcPts val="400"/>
              </a:spcBef>
              <a:spcAft>
                <a:spcPts val="0"/>
              </a:spcAft>
              <a:buClr>
                <a:srgbClr val="434343"/>
              </a:buClr>
              <a:buSzPts val="900"/>
              <a:buChar char="•"/>
              <a:defRPr sz="900" i="0" u="none" strike="noStrike" cap="none">
                <a:solidFill>
                  <a:srgbClr val="434343"/>
                </a:solidFill>
              </a:defRPr>
            </a:lvl7pPr>
            <a:lvl8pPr marL="3657600" marR="0" lvl="7" indent="-285750" algn="l" rtl="0">
              <a:lnSpc>
                <a:spcPct val="115000"/>
              </a:lnSpc>
              <a:spcBef>
                <a:spcPts val="400"/>
              </a:spcBef>
              <a:spcAft>
                <a:spcPts val="0"/>
              </a:spcAft>
              <a:buClr>
                <a:srgbClr val="434343"/>
              </a:buClr>
              <a:buSzPts val="900"/>
              <a:buChar char="•"/>
              <a:defRPr sz="900" i="0" u="none" strike="noStrike" cap="none">
                <a:solidFill>
                  <a:srgbClr val="434343"/>
                </a:solidFill>
              </a:defRPr>
            </a:lvl8pPr>
            <a:lvl9pPr marL="4114800" marR="0" lvl="8" indent="-285750" algn="l" rtl="0">
              <a:lnSpc>
                <a:spcPct val="115000"/>
              </a:lnSpc>
              <a:spcBef>
                <a:spcPts val="400"/>
              </a:spcBef>
              <a:spcAft>
                <a:spcPts val="0"/>
              </a:spcAft>
              <a:buClr>
                <a:srgbClr val="434343"/>
              </a:buClr>
              <a:buSzPts val="900"/>
              <a:buChar char="•"/>
              <a:defRPr sz="900" i="0" u="none" strike="noStrike" cap="none">
                <a:solidFill>
                  <a:srgbClr val="434343"/>
                </a:solidFill>
              </a:defRPr>
            </a:lvl9pPr>
          </a:lstStyle>
          <a:p>
            <a:endParaRPr/>
          </a:p>
        </p:txBody>
      </p:sp>
      <p:pic>
        <p:nvPicPr>
          <p:cNvPr id="49" name="Google Shape;49;p8"/>
          <p:cNvPicPr preferRelativeResize="0"/>
          <p:nvPr/>
        </p:nvPicPr>
        <p:blipFill rotWithShape="1">
          <a:blip r:embed="rId2">
            <a:alphaModFix/>
          </a:blip>
          <a:srcRect/>
          <a:stretch/>
        </p:blipFill>
        <p:spPr>
          <a:xfrm>
            <a:off x="0" y="9777979"/>
            <a:ext cx="7772400" cy="280500"/>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ll Sheet 2 Sided - Back Page - Red">
  <p:cSld name="Sell Sheet 2 Sided - Back Page - Gold  1_1">
    <p:spTree>
      <p:nvGrpSpPr>
        <p:cNvPr id="1" name="Shape 50"/>
        <p:cNvGrpSpPr/>
        <p:nvPr/>
      </p:nvGrpSpPr>
      <p:grpSpPr>
        <a:xfrm>
          <a:off x="0" y="0"/>
          <a:ext cx="0" cy="0"/>
          <a:chOff x="0" y="0"/>
          <a:chExt cx="0" cy="0"/>
        </a:xfrm>
      </p:grpSpPr>
      <p:pic>
        <p:nvPicPr>
          <p:cNvPr id="51" name="Google Shape;51;p9" descr="Music_2_Gold_RGB_Report_300dpi_STRIP.jpg"/>
          <p:cNvPicPr preferRelativeResize="0"/>
          <p:nvPr/>
        </p:nvPicPr>
        <p:blipFill rotWithShape="1">
          <a:blip r:embed="rId2">
            <a:alphaModFix/>
          </a:blip>
          <a:srcRect/>
          <a:stretch/>
        </p:blipFill>
        <p:spPr>
          <a:xfrm>
            <a:off x="0" y="9777979"/>
            <a:ext cx="7772400" cy="280500"/>
          </a:xfrm>
          <a:prstGeom prst="rect">
            <a:avLst/>
          </a:prstGeom>
          <a:noFill/>
          <a:ln>
            <a:noFill/>
          </a:ln>
        </p:spPr>
      </p:pic>
      <p:sp>
        <p:nvSpPr>
          <p:cNvPr id="52" name="Google Shape;52;p9"/>
          <p:cNvSpPr txBox="1">
            <a:spLocks noGrp="1"/>
          </p:cNvSpPr>
          <p:nvPr>
            <p:ph type="body" idx="1"/>
          </p:nvPr>
        </p:nvSpPr>
        <p:spPr>
          <a:xfrm>
            <a:off x="913700" y="647075"/>
            <a:ext cx="4363200" cy="4806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800"/>
              </a:spcBef>
              <a:spcAft>
                <a:spcPts val="0"/>
              </a:spcAft>
              <a:buClr>
                <a:schemeClr val="accent6"/>
              </a:buClr>
              <a:buSzPts val="2400"/>
              <a:buFont typeface="Archivo Narrow"/>
              <a:buNone/>
              <a:defRPr sz="2400" b="1" i="0" u="none" strike="noStrike" cap="none">
                <a:solidFill>
                  <a:schemeClr val="accent1"/>
                </a:solidFill>
                <a:latin typeface="Archivo Narrow"/>
                <a:ea typeface="Archivo Narrow"/>
                <a:cs typeface="Archivo Narrow"/>
                <a:sym typeface="Archivo Narrow"/>
              </a:defRPr>
            </a:lvl1pPr>
            <a:lvl2pPr marL="914400" marR="0" lvl="1" indent="-285750" algn="l" rtl="0">
              <a:lnSpc>
                <a:spcPct val="100000"/>
              </a:lnSpc>
              <a:spcBef>
                <a:spcPts val="8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2pPr>
            <a:lvl3pPr marL="1371600" marR="0" lvl="2" indent="-285750" algn="l" rtl="0">
              <a:lnSpc>
                <a:spcPct val="100000"/>
              </a:lnSpc>
              <a:spcBef>
                <a:spcPts val="7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3pPr>
            <a:lvl4pPr marL="1828800" marR="0" lvl="3" indent="-285750" algn="l" rtl="0">
              <a:lnSpc>
                <a:spcPct val="100000"/>
              </a:lnSpc>
              <a:spcBef>
                <a:spcPts val="7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4pPr>
            <a:lvl5pPr marL="2286000" marR="0" lvl="4" indent="-285750" algn="l" rtl="0">
              <a:lnSpc>
                <a:spcPct val="100000"/>
              </a:lnSpc>
              <a:spcBef>
                <a:spcPts val="7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5pPr>
            <a:lvl6pPr marL="2743200" marR="0" lvl="5" indent="-285750" algn="l" rtl="0">
              <a:lnSpc>
                <a:spcPct val="100000"/>
              </a:lnSpc>
              <a:spcBef>
                <a:spcPts val="4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6pPr>
            <a:lvl7pPr marL="3200400" marR="0" lvl="6" indent="-285750" algn="l" rtl="0">
              <a:lnSpc>
                <a:spcPct val="100000"/>
              </a:lnSpc>
              <a:spcBef>
                <a:spcPts val="4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7pPr>
            <a:lvl8pPr marL="3657600" marR="0" lvl="7" indent="-285750" algn="l" rtl="0">
              <a:lnSpc>
                <a:spcPct val="100000"/>
              </a:lnSpc>
              <a:spcBef>
                <a:spcPts val="4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8pPr>
            <a:lvl9pPr marL="4114800" marR="0" lvl="8" indent="-285750" algn="l" rtl="0">
              <a:lnSpc>
                <a:spcPct val="100000"/>
              </a:lnSpc>
              <a:spcBef>
                <a:spcPts val="4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9pPr>
          </a:lstStyle>
          <a:p>
            <a:endParaRPr/>
          </a:p>
        </p:txBody>
      </p:sp>
      <p:sp>
        <p:nvSpPr>
          <p:cNvPr id="53" name="Google Shape;53;p9"/>
          <p:cNvSpPr txBox="1">
            <a:spLocks noGrp="1"/>
          </p:cNvSpPr>
          <p:nvPr>
            <p:ph type="subTitle" idx="2"/>
          </p:nvPr>
        </p:nvSpPr>
        <p:spPr>
          <a:xfrm>
            <a:off x="403650" y="9012150"/>
            <a:ext cx="5181300" cy="322800"/>
          </a:xfrm>
          <a:prstGeom prst="rect">
            <a:avLst/>
          </a:prstGeom>
        </p:spPr>
        <p:txBody>
          <a:bodyPr spcFirstLastPara="1" wrap="square" lIns="0" tIns="0" rIns="0" bIns="0" anchor="t" anchorCtr="0">
            <a:noAutofit/>
          </a:bodyPr>
          <a:lstStyle>
            <a:lvl1pPr lvl="0" rtl="0">
              <a:spcBef>
                <a:spcPts val="800"/>
              </a:spcBef>
              <a:spcAft>
                <a:spcPts val="0"/>
              </a:spcAft>
              <a:buNone/>
              <a:defRPr sz="1100" b="1">
                <a:solidFill>
                  <a:schemeClr val="accent1"/>
                </a:solidFill>
              </a:defRPr>
            </a:lvl1pPr>
            <a:lvl2pPr lvl="1" rtl="0">
              <a:spcBef>
                <a:spcPts val="800"/>
              </a:spcBef>
              <a:spcAft>
                <a:spcPts val="0"/>
              </a:spcAft>
              <a:buNone/>
              <a:defRPr sz="1100" b="1">
                <a:solidFill>
                  <a:schemeClr val="accent1"/>
                </a:solidFill>
              </a:defRPr>
            </a:lvl2pPr>
            <a:lvl3pPr lvl="2" rtl="0">
              <a:spcBef>
                <a:spcPts val="800"/>
              </a:spcBef>
              <a:spcAft>
                <a:spcPts val="0"/>
              </a:spcAft>
              <a:buNone/>
              <a:defRPr sz="1100" b="1">
                <a:solidFill>
                  <a:schemeClr val="accent1"/>
                </a:solidFill>
              </a:defRPr>
            </a:lvl3pPr>
            <a:lvl4pPr lvl="3" rtl="0">
              <a:spcBef>
                <a:spcPts val="800"/>
              </a:spcBef>
              <a:spcAft>
                <a:spcPts val="0"/>
              </a:spcAft>
              <a:buNone/>
              <a:defRPr sz="1100" b="1">
                <a:solidFill>
                  <a:schemeClr val="accent1"/>
                </a:solidFill>
              </a:defRPr>
            </a:lvl4pPr>
            <a:lvl5pPr lvl="4" rtl="0">
              <a:spcBef>
                <a:spcPts val="800"/>
              </a:spcBef>
              <a:spcAft>
                <a:spcPts val="0"/>
              </a:spcAft>
              <a:buNone/>
              <a:defRPr sz="1100" b="1">
                <a:solidFill>
                  <a:schemeClr val="accent1"/>
                </a:solidFill>
              </a:defRPr>
            </a:lvl5pPr>
            <a:lvl6pPr lvl="5" rtl="0">
              <a:spcBef>
                <a:spcPts val="800"/>
              </a:spcBef>
              <a:spcAft>
                <a:spcPts val="0"/>
              </a:spcAft>
              <a:buNone/>
              <a:defRPr sz="1100" b="1">
                <a:solidFill>
                  <a:schemeClr val="accent1"/>
                </a:solidFill>
              </a:defRPr>
            </a:lvl6pPr>
            <a:lvl7pPr lvl="6" rtl="0">
              <a:spcBef>
                <a:spcPts val="800"/>
              </a:spcBef>
              <a:spcAft>
                <a:spcPts val="0"/>
              </a:spcAft>
              <a:buNone/>
              <a:defRPr sz="1100" b="1">
                <a:solidFill>
                  <a:schemeClr val="accent1"/>
                </a:solidFill>
              </a:defRPr>
            </a:lvl7pPr>
            <a:lvl8pPr lvl="7" rtl="0">
              <a:spcBef>
                <a:spcPts val="800"/>
              </a:spcBef>
              <a:spcAft>
                <a:spcPts val="0"/>
              </a:spcAft>
              <a:buNone/>
              <a:defRPr sz="1100" b="1">
                <a:solidFill>
                  <a:schemeClr val="accent1"/>
                </a:solidFill>
              </a:defRPr>
            </a:lvl8pPr>
            <a:lvl9pPr lvl="8" rtl="0">
              <a:spcBef>
                <a:spcPts val="800"/>
              </a:spcBef>
              <a:spcAft>
                <a:spcPts val="0"/>
              </a:spcAft>
              <a:buNone/>
              <a:defRPr sz="1100" b="1">
                <a:solidFill>
                  <a:schemeClr val="accent1"/>
                </a:solidFill>
              </a:defRPr>
            </a:lvl9pPr>
          </a:lstStyle>
          <a:p>
            <a:endParaRPr/>
          </a:p>
        </p:txBody>
      </p:sp>
      <p:sp>
        <p:nvSpPr>
          <p:cNvPr id="54" name="Google Shape;54;p9"/>
          <p:cNvSpPr txBox="1">
            <a:spLocks noGrp="1"/>
          </p:cNvSpPr>
          <p:nvPr>
            <p:ph type="body" idx="3"/>
          </p:nvPr>
        </p:nvSpPr>
        <p:spPr>
          <a:xfrm>
            <a:off x="913700" y="1127675"/>
            <a:ext cx="5939700" cy="23628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15000"/>
              </a:lnSpc>
              <a:spcBef>
                <a:spcPts val="800"/>
              </a:spcBef>
              <a:spcAft>
                <a:spcPts val="0"/>
              </a:spcAft>
              <a:buClr>
                <a:srgbClr val="434343"/>
              </a:buClr>
              <a:buSzPts val="900"/>
              <a:buNone/>
              <a:defRPr sz="900" i="0" u="none" strike="noStrike" cap="none">
                <a:solidFill>
                  <a:srgbClr val="434343"/>
                </a:solidFill>
              </a:defRPr>
            </a:lvl1pPr>
            <a:lvl2pPr marL="914400" marR="0" lvl="1" indent="-228600" algn="l" rtl="0">
              <a:lnSpc>
                <a:spcPct val="115000"/>
              </a:lnSpc>
              <a:spcBef>
                <a:spcPts val="800"/>
              </a:spcBef>
              <a:spcAft>
                <a:spcPts val="0"/>
              </a:spcAft>
              <a:buClr>
                <a:srgbClr val="434343"/>
              </a:buClr>
              <a:buSzPts val="900"/>
              <a:buNone/>
              <a:defRPr sz="900" i="0" u="none" strike="noStrike" cap="none">
                <a:solidFill>
                  <a:srgbClr val="434343"/>
                </a:solidFill>
              </a:defRPr>
            </a:lvl2pPr>
            <a:lvl3pPr marL="1371600" marR="0" lvl="2" indent="-285750" algn="l" rtl="0">
              <a:lnSpc>
                <a:spcPct val="115000"/>
              </a:lnSpc>
              <a:spcBef>
                <a:spcPts val="700"/>
              </a:spcBef>
              <a:spcAft>
                <a:spcPts val="0"/>
              </a:spcAft>
              <a:buClr>
                <a:srgbClr val="434343"/>
              </a:buClr>
              <a:buSzPts val="900"/>
              <a:buChar char="•"/>
              <a:defRPr sz="900" i="0" u="none" strike="noStrike" cap="none">
                <a:solidFill>
                  <a:srgbClr val="434343"/>
                </a:solidFill>
              </a:defRPr>
            </a:lvl3pPr>
            <a:lvl4pPr marL="1828800" marR="0" lvl="3" indent="-285750" algn="l" rtl="0">
              <a:lnSpc>
                <a:spcPct val="115000"/>
              </a:lnSpc>
              <a:spcBef>
                <a:spcPts val="700"/>
              </a:spcBef>
              <a:spcAft>
                <a:spcPts val="0"/>
              </a:spcAft>
              <a:buClr>
                <a:srgbClr val="434343"/>
              </a:buClr>
              <a:buSzPts val="900"/>
              <a:buChar char="•"/>
              <a:defRPr sz="900" i="0" u="none" strike="noStrike" cap="none">
                <a:solidFill>
                  <a:srgbClr val="434343"/>
                </a:solidFill>
              </a:defRPr>
            </a:lvl4pPr>
            <a:lvl5pPr marL="2286000" marR="0" lvl="4" indent="-285750" algn="l" rtl="0">
              <a:lnSpc>
                <a:spcPct val="115000"/>
              </a:lnSpc>
              <a:spcBef>
                <a:spcPts val="700"/>
              </a:spcBef>
              <a:spcAft>
                <a:spcPts val="0"/>
              </a:spcAft>
              <a:buClr>
                <a:srgbClr val="434343"/>
              </a:buClr>
              <a:buSzPts val="900"/>
              <a:buChar char="•"/>
              <a:defRPr sz="900" i="0" u="none" strike="noStrike" cap="none">
                <a:solidFill>
                  <a:srgbClr val="434343"/>
                </a:solidFill>
              </a:defRPr>
            </a:lvl5pPr>
            <a:lvl6pPr marL="2743200" marR="0" lvl="5" indent="-285750" algn="l" rtl="0">
              <a:lnSpc>
                <a:spcPct val="115000"/>
              </a:lnSpc>
              <a:spcBef>
                <a:spcPts val="400"/>
              </a:spcBef>
              <a:spcAft>
                <a:spcPts val="0"/>
              </a:spcAft>
              <a:buClr>
                <a:srgbClr val="434343"/>
              </a:buClr>
              <a:buSzPts val="900"/>
              <a:buChar char="•"/>
              <a:defRPr sz="900" i="0" u="none" strike="noStrike" cap="none">
                <a:solidFill>
                  <a:srgbClr val="434343"/>
                </a:solidFill>
              </a:defRPr>
            </a:lvl6pPr>
            <a:lvl7pPr marL="3200400" marR="0" lvl="6" indent="-285750" algn="l" rtl="0">
              <a:lnSpc>
                <a:spcPct val="115000"/>
              </a:lnSpc>
              <a:spcBef>
                <a:spcPts val="400"/>
              </a:spcBef>
              <a:spcAft>
                <a:spcPts val="0"/>
              </a:spcAft>
              <a:buClr>
                <a:srgbClr val="434343"/>
              </a:buClr>
              <a:buSzPts val="900"/>
              <a:buChar char="•"/>
              <a:defRPr sz="900" i="0" u="none" strike="noStrike" cap="none">
                <a:solidFill>
                  <a:srgbClr val="434343"/>
                </a:solidFill>
              </a:defRPr>
            </a:lvl7pPr>
            <a:lvl8pPr marL="3657600" marR="0" lvl="7" indent="-285750" algn="l" rtl="0">
              <a:lnSpc>
                <a:spcPct val="115000"/>
              </a:lnSpc>
              <a:spcBef>
                <a:spcPts val="400"/>
              </a:spcBef>
              <a:spcAft>
                <a:spcPts val="0"/>
              </a:spcAft>
              <a:buClr>
                <a:srgbClr val="434343"/>
              </a:buClr>
              <a:buSzPts val="900"/>
              <a:buChar char="•"/>
              <a:defRPr sz="900" i="0" u="none" strike="noStrike" cap="none">
                <a:solidFill>
                  <a:srgbClr val="434343"/>
                </a:solidFill>
              </a:defRPr>
            </a:lvl8pPr>
            <a:lvl9pPr marL="4114800" marR="0" lvl="8" indent="-285750" algn="l" rtl="0">
              <a:lnSpc>
                <a:spcPct val="115000"/>
              </a:lnSpc>
              <a:spcBef>
                <a:spcPts val="400"/>
              </a:spcBef>
              <a:spcAft>
                <a:spcPts val="0"/>
              </a:spcAft>
              <a:buClr>
                <a:srgbClr val="434343"/>
              </a:buClr>
              <a:buSzPts val="900"/>
              <a:buChar char="•"/>
              <a:defRPr sz="900" i="0" u="none" strike="noStrike" cap="none">
                <a:solidFill>
                  <a:srgbClr val="434343"/>
                </a:solidFill>
              </a:defRPr>
            </a:lvl9pPr>
          </a:lstStyle>
          <a:p>
            <a:endParaRPr/>
          </a:p>
        </p:txBody>
      </p:sp>
      <p:pic>
        <p:nvPicPr>
          <p:cNvPr id="55" name="Google Shape;55;p9"/>
          <p:cNvPicPr preferRelativeResize="0"/>
          <p:nvPr/>
        </p:nvPicPr>
        <p:blipFill rotWithShape="1">
          <a:blip r:embed="rId3">
            <a:alphaModFix/>
          </a:blip>
          <a:srcRect/>
          <a:stretch/>
        </p:blipFill>
        <p:spPr>
          <a:xfrm>
            <a:off x="0" y="9777979"/>
            <a:ext cx="7772400" cy="280500"/>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ll Sheet 2 Sided - Front Page - Gold">
  <p:cSld name="Sell Sheet 2 Sided - Front Page - Gold  2_1_1">
    <p:spTree>
      <p:nvGrpSpPr>
        <p:cNvPr id="1" name="Shape 56"/>
        <p:cNvGrpSpPr/>
        <p:nvPr/>
      </p:nvGrpSpPr>
      <p:grpSpPr>
        <a:xfrm>
          <a:off x="0" y="0"/>
          <a:ext cx="0" cy="0"/>
          <a:chOff x="0" y="0"/>
          <a:chExt cx="0" cy="0"/>
        </a:xfrm>
      </p:grpSpPr>
      <p:sp>
        <p:nvSpPr>
          <p:cNvPr id="57" name="Google Shape;57;p10"/>
          <p:cNvSpPr txBox="1">
            <a:spLocks noGrp="1"/>
          </p:cNvSpPr>
          <p:nvPr>
            <p:ph type="title"/>
          </p:nvPr>
        </p:nvSpPr>
        <p:spPr>
          <a:xfrm>
            <a:off x="917825" y="5185650"/>
            <a:ext cx="5936400" cy="1156200"/>
          </a:xfrm>
          <a:prstGeom prst="rect">
            <a:avLst/>
          </a:prstGeom>
          <a:noFill/>
          <a:ln>
            <a:noFill/>
          </a:ln>
        </p:spPr>
        <p:txBody>
          <a:bodyPr spcFirstLastPara="1" wrap="square" lIns="0" tIns="91425" rIns="91425" bIns="91425" anchor="b" anchorCtr="0">
            <a:noAutofit/>
          </a:bodyPr>
          <a:lstStyle>
            <a:lvl1pPr marL="0" marR="0" lvl="0" indent="0" algn="l" rtl="0">
              <a:lnSpc>
                <a:spcPct val="100000"/>
              </a:lnSpc>
              <a:spcBef>
                <a:spcPts val="0"/>
              </a:spcBef>
              <a:spcAft>
                <a:spcPts val="0"/>
              </a:spcAft>
              <a:buClr>
                <a:schemeClr val="accent6"/>
              </a:buClr>
              <a:buSzPts val="1400"/>
              <a:buNone/>
              <a:defRPr sz="3500" b="1" i="0" u="none" strike="noStrike" cap="none">
                <a:solidFill>
                  <a:schemeClr val="accent6"/>
                </a:solidFill>
              </a:defRPr>
            </a:lvl1pPr>
            <a:lvl2pPr lvl="1"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2pPr>
            <a:lvl3pPr lvl="2"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3pPr>
            <a:lvl4pPr lvl="3"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4pPr>
            <a:lvl5pPr lvl="4"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5pPr>
            <a:lvl6pPr lvl="5"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6pPr>
            <a:lvl7pPr lvl="6"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7pPr>
            <a:lvl8pPr lvl="7"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8pPr>
            <a:lvl9pPr lvl="8" indent="0" rtl="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9pPr>
          </a:lstStyle>
          <a:p>
            <a:endParaRPr/>
          </a:p>
        </p:txBody>
      </p:sp>
      <p:sp>
        <p:nvSpPr>
          <p:cNvPr id="58" name="Google Shape;58;p10"/>
          <p:cNvSpPr txBox="1">
            <a:spLocks noGrp="1"/>
          </p:cNvSpPr>
          <p:nvPr>
            <p:ph type="subTitle" idx="1"/>
          </p:nvPr>
        </p:nvSpPr>
        <p:spPr>
          <a:xfrm>
            <a:off x="918051" y="5185653"/>
            <a:ext cx="2099100" cy="396900"/>
          </a:xfrm>
          <a:prstGeom prst="rect">
            <a:avLst/>
          </a:prstGeom>
          <a:solidFill>
            <a:schemeClr val="accent1"/>
          </a:solidFill>
          <a:ln>
            <a:noFill/>
          </a:ln>
        </p:spPr>
        <p:txBody>
          <a:bodyPr spcFirstLastPara="1" wrap="square" lIns="0" tIns="0" rIns="0" bIns="0" anchor="ctr" anchorCtr="0">
            <a:noAutofit/>
          </a:bodyPr>
          <a:lstStyle>
            <a:lvl1pPr marL="114300" marR="0" lvl="0" indent="0" algn="ctr" rtl="0">
              <a:lnSpc>
                <a:spcPct val="100000"/>
              </a:lnSpc>
              <a:spcBef>
                <a:spcPts val="0"/>
              </a:spcBef>
              <a:spcAft>
                <a:spcPts val="0"/>
              </a:spcAft>
              <a:buClr>
                <a:schemeClr val="accent6"/>
              </a:buClr>
              <a:buSzPts val="900"/>
              <a:buFont typeface="Archivo Narrow"/>
              <a:buNone/>
              <a:defRPr sz="1600" b="1" i="0" u="none" strike="noStrike" cap="none">
                <a:solidFill>
                  <a:schemeClr val="lt1"/>
                </a:solidFill>
                <a:latin typeface="Archivo Narrow"/>
                <a:ea typeface="Archivo Narrow"/>
                <a:cs typeface="Archivo Narrow"/>
                <a:sym typeface="Archivo Narrow"/>
              </a:defRPr>
            </a:lvl1pPr>
            <a:lvl2pPr marL="908050" marR="0" lvl="1" indent="-36195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2pPr>
            <a:lvl3pPr marL="1371600" marR="0" lvl="2" indent="-36830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3pPr>
            <a:lvl4pPr marL="1825625" marR="0" lvl="3" indent="-377825"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4pPr>
            <a:lvl5pPr marL="2286000" marR="0" lvl="4" indent="-38100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5pPr>
            <a:lvl6pPr marL="2514600" marR="0" lvl="5" indent="-10160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6pPr>
            <a:lvl7pPr marL="2971800" marR="0" lvl="6" indent="-10160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7pPr>
            <a:lvl8pPr marL="3429000" marR="0" lvl="7" indent="-10160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8pPr>
            <a:lvl9pPr marL="3886200" marR="0" lvl="8" indent="-101600" algn="ctr" rtl="0">
              <a:lnSpc>
                <a:spcPct val="100000"/>
              </a:lnSpc>
              <a:spcBef>
                <a:spcPts val="0"/>
              </a:spcBef>
              <a:spcAft>
                <a:spcPts val="0"/>
              </a:spcAft>
              <a:buClr>
                <a:schemeClr val="accent6"/>
              </a:buClr>
              <a:buSzPts val="900"/>
              <a:buNone/>
              <a:defRPr sz="2000" b="1" i="0" u="none" strike="noStrike" cap="none">
                <a:solidFill>
                  <a:schemeClr val="accent1"/>
                </a:solidFill>
                <a:latin typeface="Archivo Narrow"/>
                <a:ea typeface="Archivo Narrow"/>
                <a:cs typeface="Archivo Narrow"/>
                <a:sym typeface="Archivo Narrow"/>
              </a:defRPr>
            </a:lvl9pPr>
          </a:lstStyle>
          <a:p>
            <a:endParaRPr/>
          </a:p>
        </p:txBody>
      </p:sp>
      <p:sp>
        <p:nvSpPr>
          <p:cNvPr id="59" name="Google Shape;59;p10"/>
          <p:cNvSpPr txBox="1">
            <a:spLocks noGrp="1"/>
          </p:cNvSpPr>
          <p:nvPr>
            <p:ph type="body" idx="2"/>
          </p:nvPr>
        </p:nvSpPr>
        <p:spPr>
          <a:xfrm>
            <a:off x="918050" y="6341875"/>
            <a:ext cx="5936400" cy="28902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15000"/>
              </a:lnSpc>
              <a:spcBef>
                <a:spcPts val="800"/>
              </a:spcBef>
              <a:spcAft>
                <a:spcPts val="0"/>
              </a:spcAft>
              <a:buClr>
                <a:srgbClr val="434343"/>
              </a:buClr>
              <a:buSzPts val="900"/>
              <a:buNone/>
              <a:defRPr sz="900" i="0" u="none" strike="noStrike" cap="none">
                <a:solidFill>
                  <a:srgbClr val="434343"/>
                </a:solidFill>
              </a:defRPr>
            </a:lvl1pPr>
            <a:lvl2pPr marL="914400" marR="0" lvl="1" indent="-228600" algn="l" rtl="0">
              <a:lnSpc>
                <a:spcPct val="115000"/>
              </a:lnSpc>
              <a:spcBef>
                <a:spcPts val="800"/>
              </a:spcBef>
              <a:spcAft>
                <a:spcPts val="0"/>
              </a:spcAft>
              <a:buClr>
                <a:srgbClr val="434343"/>
              </a:buClr>
              <a:buSzPts val="900"/>
              <a:buNone/>
              <a:defRPr sz="900" i="0" u="none" strike="noStrike" cap="none">
                <a:solidFill>
                  <a:srgbClr val="434343"/>
                </a:solidFill>
              </a:defRPr>
            </a:lvl2pPr>
            <a:lvl3pPr marL="1371600" marR="0" lvl="2" indent="-285750" algn="l" rtl="0">
              <a:lnSpc>
                <a:spcPct val="115000"/>
              </a:lnSpc>
              <a:spcBef>
                <a:spcPts val="700"/>
              </a:spcBef>
              <a:spcAft>
                <a:spcPts val="0"/>
              </a:spcAft>
              <a:buClr>
                <a:srgbClr val="434343"/>
              </a:buClr>
              <a:buSzPts val="900"/>
              <a:buChar char="•"/>
              <a:defRPr sz="900" i="0" u="none" strike="noStrike" cap="none">
                <a:solidFill>
                  <a:srgbClr val="434343"/>
                </a:solidFill>
              </a:defRPr>
            </a:lvl3pPr>
            <a:lvl4pPr marL="1828800" marR="0" lvl="3" indent="-285750" algn="l" rtl="0">
              <a:lnSpc>
                <a:spcPct val="115000"/>
              </a:lnSpc>
              <a:spcBef>
                <a:spcPts val="700"/>
              </a:spcBef>
              <a:spcAft>
                <a:spcPts val="0"/>
              </a:spcAft>
              <a:buClr>
                <a:srgbClr val="434343"/>
              </a:buClr>
              <a:buSzPts val="900"/>
              <a:buChar char="•"/>
              <a:defRPr sz="900" i="0" u="none" strike="noStrike" cap="none">
                <a:solidFill>
                  <a:srgbClr val="434343"/>
                </a:solidFill>
              </a:defRPr>
            </a:lvl4pPr>
            <a:lvl5pPr marL="2286000" marR="0" lvl="4" indent="-285750" algn="l" rtl="0">
              <a:lnSpc>
                <a:spcPct val="115000"/>
              </a:lnSpc>
              <a:spcBef>
                <a:spcPts val="700"/>
              </a:spcBef>
              <a:spcAft>
                <a:spcPts val="0"/>
              </a:spcAft>
              <a:buClr>
                <a:srgbClr val="434343"/>
              </a:buClr>
              <a:buSzPts val="900"/>
              <a:buChar char="•"/>
              <a:defRPr sz="900" i="0" u="none" strike="noStrike" cap="none">
                <a:solidFill>
                  <a:srgbClr val="434343"/>
                </a:solidFill>
              </a:defRPr>
            </a:lvl5pPr>
            <a:lvl6pPr marL="2743200" marR="0" lvl="5" indent="-285750" algn="l" rtl="0">
              <a:lnSpc>
                <a:spcPct val="115000"/>
              </a:lnSpc>
              <a:spcBef>
                <a:spcPts val="400"/>
              </a:spcBef>
              <a:spcAft>
                <a:spcPts val="0"/>
              </a:spcAft>
              <a:buClr>
                <a:srgbClr val="434343"/>
              </a:buClr>
              <a:buSzPts val="900"/>
              <a:buChar char="•"/>
              <a:defRPr sz="900" i="0" u="none" strike="noStrike" cap="none">
                <a:solidFill>
                  <a:srgbClr val="434343"/>
                </a:solidFill>
              </a:defRPr>
            </a:lvl6pPr>
            <a:lvl7pPr marL="3200400" marR="0" lvl="6" indent="-285750" algn="l" rtl="0">
              <a:lnSpc>
                <a:spcPct val="115000"/>
              </a:lnSpc>
              <a:spcBef>
                <a:spcPts val="400"/>
              </a:spcBef>
              <a:spcAft>
                <a:spcPts val="0"/>
              </a:spcAft>
              <a:buClr>
                <a:srgbClr val="434343"/>
              </a:buClr>
              <a:buSzPts val="900"/>
              <a:buChar char="•"/>
              <a:defRPr sz="900" i="0" u="none" strike="noStrike" cap="none">
                <a:solidFill>
                  <a:srgbClr val="434343"/>
                </a:solidFill>
              </a:defRPr>
            </a:lvl7pPr>
            <a:lvl8pPr marL="3657600" marR="0" lvl="7" indent="-285750" algn="l" rtl="0">
              <a:lnSpc>
                <a:spcPct val="115000"/>
              </a:lnSpc>
              <a:spcBef>
                <a:spcPts val="400"/>
              </a:spcBef>
              <a:spcAft>
                <a:spcPts val="0"/>
              </a:spcAft>
              <a:buClr>
                <a:srgbClr val="434343"/>
              </a:buClr>
              <a:buSzPts val="900"/>
              <a:buChar char="•"/>
              <a:defRPr sz="900" i="0" u="none" strike="noStrike" cap="none">
                <a:solidFill>
                  <a:srgbClr val="434343"/>
                </a:solidFill>
              </a:defRPr>
            </a:lvl8pPr>
            <a:lvl9pPr marL="4114800" marR="0" lvl="8" indent="-285750" algn="l" rtl="0">
              <a:lnSpc>
                <a:spcPct val="115000"/>
              </a:lnSpc>
              <a:spcBef>
                <a:spcPts val="400"/>
              </a:spcBef>
              <a:spcAft>
                <a:spcPts val="0"/>
              </a:spcAft>
              <a:buClr>
                <a:srgbClr val="434343"/>
              </a:buClr>
              <a:buSzPts val="900"/>
              <a:buChar char="•"/>
              <a:defRPr sz="900" i="0" u="none" strike="noStrike" cap="none">
                <a:solidFill>
                  <a:srgbClr val="434343"/>
                </a:solidFill>
              </a:defRPr>
            </a:lvl9pPr>
          </a:lstStyle>
          <a:p>
            <a:endParaRPr/>
          </a:p>
        </p:txBody>
      </p:sp>
      <p:pic>
        <p:nvPicPr>
          <p:cNvPr id="60" name="Google Shape;60;p10" descr="Music_2_Gold_RGB_Report_300dpi_STRIP.jpg"/>
          <p:cNvPicPr preferRelativeResize="0"/>
          <p:nvPr/>
        </p:nvPicPr>
        <p:blipFill rotWithShape="1">
          <a:blip r:embed="rId2">
            <a:alphaModFix/>
          </a:blip>
          <a:srcRect/>
          <a:stretch/>
        </p:blipFill>
        <p:spPr>
          <a:xfrm>
            <a:off x="0" y="9777979"/>
            <a:ext cx="7772400" cy="280500"/>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337974" y="535225"/>
            <a:ext cx="4395300" cy="838200"/>
          </a:xfrm>
          <a:prstGeom prst="rect">
            <a:avLst/>
          </a:prstGeom>
          <a:noFill/>
          <a:ln>
            <a:noFill/>
          </a:ln>
        </p:spPr>
        <p:txBody>
          <a:bodyPr spcFirstLastPara="1" wrap="square" lIns="91425" tIns="91425" rIns="91425" bIns="91425" anchor="b" anchorCtr="0">
            <a:noAutofit/>
          </a:bodyPr>
          <a:lstStyle>
            <a:lvl1pPr marL="0" marR="0" lvl="0" indent="0" algn="l" rtl="0">
              <a:lnSpc>
                <a:spcPct val="100000"/>
              </a:lnSpc>
              <a:spcBef>
                <a:spcPts val="0"/>
              </a:spcBef>
              <a:spcAft>
                <a:spcPts val="0"/>
              </a:spcAft>
              <a:buClr>
                <a:schemeClr val="accent6"/>
              </a:buClr>
              <a:buSzPts val="1400"/>
              <a:buFont typeface="Archivo Narrow"/>
              <a:buNone/>
              <a:defRPr sz="3500" b="1" i="0" u="none" strike="noStrike" cap="none">
                <a:solidFill>
                  <a:schemeClr val="accent6"/>
                </a:solidFill>
                <a:latin typeface="Archivo Narrow"/>
                <a:ea typeface="Archivo Narrow"/>
                <a:cs typeface="Archivo Narrow"/>
                <a:sym typeface="Archivo Narrow"/>
              </a:defRPr>
            </a:lvl1pPr>
            <a:lvl2pPr lvl="1" indent="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2pPr>
            <a:lvl3pPr lvl="2" indent="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3pPr>
            <a:lvl4pPr lvl="3" indent="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4pPr>
            <a:lvl5pPr lvl="4" indent="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5pPr>
            <a:lvl6pPr lvl="5" indent="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6pPr>
            <a:lvl7pPr lvl="6" indent="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7pPr>
            <a:lvl8pPr lvl="7" indent="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8pPr>
            <a:lvl9pPr lvl="8" indent="0">
              <a:spcBef>
                <a:spcPts val="0"/>
              </a:spcBef>
              <a:spcAft>
                <a:spcPts val="0"/>
              </a:spcAft>
              <a:buClr>
                <a:schemeClr val="accent6"/>
              </a:buClr>
              <a:buSzPts val="1400"/>
              <a:buFont typeface="Archivo Narrow"/>
              <a:buNone/>
              <a:defRPr sz="3500" b="1">
                <a:solidFill>
                  <a:schemeClr val="accent6"/>
                </a:solidFill>
                <a:latin typeface="Archivo Narrow"/>
                <a:ea typeface="Archivo Narrow"/>
                <a:cs typeface="Archivo Narrow"/>
                <a:sym typeface="Archivo Narrow"/>
              </a:defRPr>
            </a:lvl9pPr>
          </a:lstStyle>
          <a:p>
            <a:endParaRPr/>
          </a:p>
        </p:txBody>
      </p:sp>
      <p:sp>
        <p:nvSpPr>
          <p:cNvPr id="11" name="Google Shape;11;p1"/>
          <p:cNvSpPr txBox="1">
            <a:spLocks noGrp="1"/>
          </p:cNvSpPr>
          <p:nvPr>
            <p:ph type="body" idx="1"/>
          </p:nvPr>
        </p:nvSpPr>
        <p:spPr>
          <a:xfrm>
            <a:off x="210973" y="1251274"/>
            <a:ext cx="4522200" cy="8139600"/>
          </a:xfrm>
          <a:prstGeom prst="rect">
            <a:avLst/>
          </a:prstGeom>
          <a:noFill/>
          <a:ln>
            <a:noFill/>
          </a:ln>
        </p:spPr>
        <p:txBody>
          <a:bodyPr spcFirstLastPara="1" wrap="square" lIns="91425" tIns="91425" rIns="91425" bIns="91425" anchor="t" anchorCtr="0">
            <a:noAutofit/>
          </a:bodyPr>
          <a:lstStyle>
            <a:lvl1pPr marL="457200" marR="0" lvl="0" indent="-285750" algn="l" rtl="0">
              <a:lnSpc>
                <a:spcPct val="100000"/>
              </a:lnSpc>
              <a:spcBef>
                <a:spcPts val="8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1pPr>
            <a:lvl2pPr marL="914400" marR="0" lvl="1" indent="-285750" algn="l" rtl="0">
              <a:lnSpc>
                <a:spcPct val="100000"/>
              </a:lnSpc>
              <a:spcBef>
                <a:spcPts val="8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2pPr>
            <a:lvl3pPr marL="1371600" marR="0" lvl="2" indent="-285750" algn="l" rtl="0">
              <a:lnSpc>
                <a:spcPct val="100000"/>
              </a:lnSpc>
              <a:spcBef>
                <a:spcPts val="7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3pPr>
            <a:lvl4pPr marL="1828800" marR="0" lvl="3" indent="-285750" algn="l" rtl="0">
              <a:lnSpc>
                <a:spcPct val="100000"/>
              </a:lnSpc>
              <a:spcBef>
                <a:spcPts val="7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4pPr>
            <a:lvl5pPr marL="2286000" marR="0" lvl="4" indent="-285750" algn="l" rtl="0">
              <a:lnSpc>
                <a:spcPct val="100000"/>
              </a:lnSpc>
              <a:spcBef>
                <a:spcPts val="7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5pPr>
            <a:lvl6pPr marL="2743200" marR="0" lvl="5" indent="-285750" algn="l" rtl="0">
              <a:lnSpc>
                <a:spcPct val="100000"/>
              </a:lnSpc>
              <a:spcBef>
                <a:spcPts val="4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6pPr>
            <a:lvl7pPr marL="3200400" marR="0" lvl="6" indent="-285750" algn="l" rtl="0">
              <a:lnSpc>
                <a:spcPct val="100000"/>
              </a:lnSpc>
              <a:spcBef>
                <a:spcPts val="4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7pPr>
            <a:lvl8pPr marL="3657600" marR="0" lvl="7" indent="-285750" algn="l" rtl="0">
              <a:lnSpc>
                <a:spcPct val="100000"/>
              </a:lnSpc>
              <a:spcBef>
                <a:spcPts val="4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8pPr>
            <a:lvl9pPr marL="4114800" marR="0" lvl="8" indent="-285750" algn="l" rtl="0">
              <a:lnSpc>
                <a:spcPct val="100000"/>
              </a:lnSpc>
              <a:spcBef>
                <a:spcPts val="400"/>
              </a:spcBef>
              <a:spcAft>
                <a:spcPts val="0"/>
              </a:spcAft>
              <a:buClr>
                <a:schemeClr val="accent6"/>
              </a:buClr>
              <a:buSzPts val="900"/>
              <a:buFont typeface="Open Sans"/>
              <a:buChar char="•"/>
              <a:defRPr sz="900" b="0" i="0" u="none" strike="noStrike" cap="none">
                <a:solidFill>
                  <a:schemeClr val="accent6"/>
                </a:solidFill>
                <a:latin typeface="Open Sans"/>
                <a:ea typeface="Open Sans"/>
                <a:cs typeface="Open Sans"/>
                <a:sym typeface="Open Sans"/>
              </a:defRPr>
            </a:lvl9pPr>
          </a:lstStyle>
          <a:p>
            <a:endParaRPr/>
          </a:p>
        </p:txBody>
      </p:sp>
      <p:pic>
        <p:nvPicPr>
          <p:cNvPr id="12" name="Google Shape;12;p1" descr="N-Element-Tab-Blue_RGB.png"/>
          <p:cNvPicPr preferRelativeResize="0"/>
          <p:nvPr/>
        </p:nvPicPr>
        <p:blipFill rotWithShape="1">
          <a:blip r:embed="rId12">
            <a:alphaModFix/>
          </a:blip>
          <a:srcRect/>
          <a:stretch/>
        </p:blipFill>
        <p:spPr>
          <a:xfrm>
            <a:off x="6942450" y="0"/>
            <a:ext cx="369101" cy="530677"/>
          </a:xfrm>
          <a:prstGeom prst="rect">
            <a:avLst/>
          </a:prstGeom>
          <a:noFill/>
          <a:ln>
            <a:noFill/>
          </a:ln>
        </p:spPr>
      </p:pic>
      <p:sp>
        <p:nvSpPr>
          <p:cNvPr id="13" name="Google Shape;13;p1"/>
          <p:cNvSpPr/>
          <p:nvPr/>
        </p:nvSpPr>
        <p:spPr>
          <a:xfrm>
            <a:off x="481950" y="9361675"/>
            <a:ext cx="6460500" cy="2931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US" sz="600">
                <a:solidFill>
                  <a:srgbClr val="999999"/>
                </a:solidFill>
                <a:latin typeface="Open Sans"/>
                <a:ea typeface="Open Sans"/>
                <a:cs typeface="Open Sans"/>
                <a:sym typeface="Open Sans"/>
              </a:rPr>
              <a:t>Copyright © 2020 The Nielsen Company (US), LLC. All Rights Reserved.</a:t>
            </a:r>
            <a:endParaRPr sz="600">
              <a:solidFill>
                <a:srgbClr val="999999"/>
              </a:solidFill>
              <a:latin typeface="Open Sans"/>
              <a:ea typeface="Open Sans"/>
              <a:cs typeface="Open Sans"/>
              <a:sym typeface="Open Sans"/>
            </a:endParaRPr>
          </a:p>
        </p:txBody>
      </p:sp>
      <p:pic>
        <p:nvPicPr>
          <p:cNvPr id="14" name="Google Shape;14;p1" descr="Music_2_Blue_RGB_Report_300dpi_STRIP.jpg"/>
          <p:cNvPicPr preferRelativeResize="0"/>
          <p:nvPr/>
        </p:nvPicPr>
        <p:blipFill rotWithShape="1">
          <a:blip r:embed="rId13">
            <a:alphaModFix/>
          </a:blip>
          <a:srcRect/>
          <a:stretch/>
        </p:blipFill>
        <p:spPr>
          <a:xfrm>
            <a:off x="0" y="9777979"/>
            <a:ext cx="7772400" cy="2805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2"/>
          <p:cNvSpPr/>
          <p:nvPr/>
        </p:nvSpPr>
        <p:spPr>
          <a:xfrm>
            <a:off x="0" y="230250"/>
            <a:ext cx="7772400" cy="972900"/>
          </a:xfrm>
          <a:prstGeom prst="rect">
            <a:avLst/>
          </a:prstGeom>
          <a:solidFill>
            <a:srgbClr val="EFEF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73" name="Google Shape;73;p12"/>
          <p:cNvPicPr preferRelativeResize="0"/>
          <p:nvPr/>
        </p:nvPicPr>
        <p:blipFill>
          <a:blip r:embed="rId3">
            <a:alphaModFix/>
          </a:blip>
          <a:stretch>
            <a:fillRect/>
          </a:stretch>
        </p:blipFill>
        <p:spPr>
          <a:xfrm>
            <a:off x="6234632" y="9041951"/>
            <a:ext cx="1054418" cy="372175"/>
          </a:xfrm>
          <a:prstGeom prst="rect">
            <a:avLst/>
          </a:prstGeom>
          <a:noFill/>
          <a:ln>
            <a:noFill/>
          </a:ln>
        </p:spPr>
      </p:pic>
      <p:sp>
        <p:nvSpPr>
          <p:cNvPr id="74" name="Google Shape;74;p12"/>
          <p:cNvSpPr txBox="1">
            <a:spLocks noGrp="1"/>
          </p:cNvSpPr>
          <p:nvPr>
            <p:ph type="body" idx="1"/>
          </p:nvPr>
        </p:nvSpPr>
        <p:spPr>
          <a:xfrm>
            <a:off x="638900" y="166175"/>
            <a:ext cx="6489300" cy="972900"/>
          </a:xfrm>
          <a:prstGeom prst="rect">
            <a:avLst/>
          </a:prstGeom>
          <a:noFill/>
        </p:spPr>
        <p:txBody>
          <a:bodyPr spcFirstLastPara="1" wrap="square" lIns="91425" tIns="91425" rIns="91425" bIns="91425" anchor="ctr" anchorCtr="0">
            <a:noAutofit/>
          </a:bodyPr>
          <a:lstStyle/>
          <a:p>
            <a:pPr marL="0" lvl="0" indent="0" algn="l" rtl="0">
              <a:spcBef>
                <a:spcPts val="800"/>
              </a:spcBef>
              <a:spcAft>
                <a:spcPts val="0"/>
              </a:spcAft>
              <a:buNone/>
            </a:pPr>
            <a:r>
              <a:rPr lang="en-US" sz="3200">
                <a:solidFill>
                  <a:schemeClr val="dk1"/>
                </a:solidFill>
              </a:rPr>
              <a:t>KEY TAKEAWAYS: PPM HEADPHONE ADJUSTMENT &amp; OUTLIER MITIGATION</a:t>
            </a:r>
            <a:endParaRPr sz="3200">
              <a:solidFill>
                <a:schemeClr val="dk1"/>
              </a:solidFill>
            </a:endParaRPr>
          </a:p>
        </p:txBody>
      </p:sp>
      <p:sp>
        <p:nvSpPr>
          <p:cNvPr id="75" name="Google Shape;75;p12"/>
          <p:cNvSpPr txBox="1">
            <a:spLocks noGrp="1"/>
          </p:cNvSpPr>
          <p:nvPr>
            <p:ph type="body" idx="1"/>
          </p:nvPr>
        </p:nvSpPr>
        <p:spPr>
          <a:xfrm>
            <a:off x="914407" y="1214793"/>
            <a:ext cx="4659300" cy="480600"/>
          </a:xfrm>
          <a:prstGeom prst="rect">
            <a:avLst/>
          </a:prstGeom>
        </p:spPr>
        <p:txBody>
          <a:bodyPr spcFirstLastPara="1" wrap="square" lIns="91425" tIns="91425" rIns="91425" bIns="91425" anchor="ctr" anchorCtr="0">
            <a:noAutofit/>
          </a:bodyPr>
          <a:lstStyle/>
          <a:p>
            <a:pPr marL="0" lvl="0" indent="0" algn="l" rtl="0">
              <a:spcBef>
                <a:spcPts val="800"/>
              </a:spcBef>
              <a:spcAft>
                <a:spcPts val="0"/>
              </a:spcAft>
              <a:buNone/>
            </a:pPr>
            <a:r>
              <a:rPr lang="en-US" sz="2200"/>
              <a:t>HEADPHONE ADJUSTMENT</a:t>
            </a:r>
            <a:endParaRPr sz="2200"/>
          </a:p>
        </p:txBody>
      </p:sp>
      <p:sp>
        <p:nvSpPr>
          <p:cNvPr id="76" name="Google Shape;76;p12"/>
          <p:cNvSpPr txBox="1">
            <a:spLocks noGrp="1"/>
          </p:cNvSpPr>
          <p:nvPr>
            <p:ph type="body" idx="3"/>
          </p:nvPr>
        </p:nvSpPr>
        <p:spPr>
          <a:xfrm>
            <a:off x="480650" y="1701300"/>
            <a:ext cx="6805800" cy="2998800"/>
          </a:xfrm>
          <a:prstGeom prst="rect">
            <a:avLst/>
          </a:prstGeom>
        </p:spPr>
        <p:txBody>
          <a:bodyPr spcFirstLastPara="1" wrap="square" lIns="91425" tIns="91425" rIns="91425" bIns="91425" anchor="t" anchorCtr="0">
            <a:noAutofit/>
          </a:bodyPr>
          <a:lstStyle/>
          <a:p>
            <a:pPr marL="457200" lvl="0" indent="-298450" algn="l" rtl="0">
              <a:lnSpc>
                <a:spcPct val="115000"/>
              </a:lnSpc>
              <a:spcBef>
                <a:spcPts val="0"/>
              </a:spcBef>
              <a:spcAft>
                <a:spcPts val="0"/>
              </a:spcAft>
              <a:buSzPts val="1100"/>
              <a:buChar char="●"/>
            </a:pPr>
            <a:r>
              <a:rPr lang="en-US" sz="1100"/>
              <a:t>Starting with the October 2020 PPM monthly currency report, Nielsen Audio will adjust its audience estimates to account for headphone listening to encoded AM, FM, and HD-multicast station streams.  </a:t>
            </a:r>
            <a:endParaRPr sz="1100"/>
          </a:p>
          <a:p>
            <a:pPr marL="457200" lvl="0" indent="-298450" algn="l" rtl="0">
              <a:lnSpc>
                <a:spcPct val="115000"/>
              </a:lnSpc>
              <a:spcBef>
                <a:spcPts val="0"/>
              </a:spcBef>
              <a:spcAft>
                <a:spcPts val="0"/>
              </a:spcAft>
              <a:buSzPts val="1100"/>
              <a:buChar char="●"/>
            </a:pPr>
            <a:r>
              <a:rPr lang="en-US" sz="1100"/>
              <a:t>Better accounting for headphone listening boosts total radio Average Quarter Hour by 2-5%. </a:t>
            </a:r>
            <a:endParaRPr sz="1100"/>
          </a:p>
          <a:p>
            <a:pPr marL="457200" lvl="0" indent="-298450" algn="l" rtl="0">
              <a:lnSpc>
                <a:spcPct val="115000"/>
              </a:lnSpc>
              <a:spcBef>
                <a:spcPts val="0"/>
              </a:spcBef>
              <a:spcAft>
                <a:spcPts val="0"/>
              </a:spcAft>
              <a:buSzPts val="1100"/>
              <a:buChar char="●"/>
            </a:pPr>
            <a:r>
              <a:rPr lang="en-US" sz="1100"/>
              <a:t>The increase for individual stations/streams will vary based on market, daypart, demographic, and other factors.   </a:t>
            </a:r>
            <a:endParaRPr sz="1100"/>
          </a:p>
          <a:p>
            <a:pPr marL="457200" lvl="0" indent="-298450" algn="l" rtl="0">
              <a:lnSpc>
                <a:spcPct val="115000"/>
              </a:lnSpc>
              <a:spcBef>
                <a:spcPts val="0"/>
              </a:spcBef>
              <a:spcAft>
                <a:spcPts val="0"/>
              </a:spcAft>
              <a:buSzPts val="1100"/>
              <a:buChar char="●"/>
            </a:pPr>
            <a:r>
              <a:rPr lang="en-US" sz="1100"/>
              <a:t>The adjustment factors will be informed by a survey of former PPM panelists.</a:t>
            </a:r>
            <a:endParaRPr sz="1100"/>
          </a:p>
          <a:p>
            <a:pPr marL="457200" lvl="0" indent="-298450" algn="l" rtl="0">
              <a:lnSpc>
                <a:spcPct val="115000"/>
              </a:lnSpc>
              <a:spcBef>
                <a:spcPts val="0"/>
              </a:spcBef>
              <a:spcAft>
                <a:spcPts val="0"/>
              </a:spcAft>
              <a:buSzPts val="1100"/>
              <a:buChar char="●"/>
            </a:pPr>
            <a:r>
              <a:rPr lang="en-US" sz="1100"/>
              <a:t>Consumer use of wireless headphones is growing and the PPM is not compatible with these devices. In addition, panelists may not always use the PPM headphone adapter when listening via wired headphones. </a:t>
            </a:r>
            <a:endParaRPr sz="1100"/>
          </a:p>
          <a:p>
            <a:pPr marL="457200" lvl="0" indent="-298450" algn="l" rtl="0">
              <a:lnSpc>
                <a:spcPct val="115000"/>
              </a:lnSpc>
              <a:spcBef>
                <a:spcPts val="0"/>
              </a:spcBef>
              <a:spcAft>
                <a:spcPts val="0"/>
              </a:spcAft>
              <a:buSzPts val="1100"/>
              <a:buChar char="●"/>
            </a:pPr>
            <a:r>
              <a:rPr lang="en-US" sz="1100"/>
              <a:t>We believe that the headphone adjustment will better account for the variety of ways panelists hear radio station streams whether out loud via radio speaker, computer speaker, or privately via wired or wireless headphone. </a:t>
            </a:r>
            <a:endParaRPr sz="1100"/>
          </a:p>
          <a:p>
            <a:pPr marL="457200" lvl="0" indent="-298450" algn="l" rtl="0">
              <a:lnSpc>
                <a:spcPct val="115000"/>
              </a:lnSpc>
              <a:spcBef>
                <a:spcPts val="0"/>
              </a:spcBef>
              <a:spcAft>
                <a:spcPts val="0"/>
              </a:spcAft>
              <a:buSzPts val="1100"/>
              <a:buChar char="●"/>
            </a:pPr>
            <a:r>
              <a:rPr lang="en-US" sz="1100"/>
              <a:t>The factor will be applied to aggregated QHRs of encoded AM, FM, and HD-multicast streams to calculate AQH Persons, Rating, Share, TSL &amp; Turnover. We will not adjust Cume estimates. </a:t>
            </a:r>
            <a:endParaRPr sz="1100"/>
          </a:p>
          <a:p>
            <a:pPr marL="457200" lvl="0" indent="-298450" algn="l" rtl="0">
              <a:lnSpc>
                <a:spcPct val="115000"/>
              </a:lnSpc>
              <a:spcBef>
                <a:spcPts val="0"/>
              </a:spcBef>
              <a:spcAft>
                <a:spcPts val="0"/>
              </a:spcAft>
              <a:buSzPts val="1100"/>
              <a:buChar char="●"/>
            </a:pPr>
            <a:r>
              <a:rPr lang="en-US" sz="1100"/>
              <a:t>Since the headphone adjustment will increase market totals (PUMM), AQH Share estimates may be affected for all stations (whether or not they have an encoded AM/FM stream).  </a:t>
            </a:r>
            <a:endParaRPr sz="1100"/>
          </a:p>
          <a:p>
            <a:pPr marL="457200" lvl="0" indent="-298450" algn="l" rtl="0">
              <a:lnSpc>
                <a:spcPct val="115000"/>
              </a:lnSpc>
              <a:spcBef>
                <a:spcPts val="0"/>
              </a:spcBef>
              <a:spcAft>
                <a:spcPts val="0"/>
              </a:spcAft>
              <a:buSzPts val="1100"/>
              <a:buChar char="●"/>
            </a:pPr>
            <a:r>
              <a:rPr lang="en-US" sz="1100"/>
              <a:t>AQH Persons and Ratings may increase for subscribing stations who elect to combine their over the air and stream audience (Total Line Reporting) and individually reported AM, FM and HD-multicast stations that subscribe to Nielsen Audio. </a:t>
            </a:r>
            <a:endParaRPr sz="1100"/>
          </a:p>
          <a:p>
            <a:pPr marL="457200" lvl="0" indent="-298450" algn="l" rtl="0">
              <a:lnSpc>
                <a:spcPct val="115000"/>
              </a:lnSpc>
              <a:spcBef>
                <a:spcPts val="0"/>
              </a:spcBef>
              <a:spcAft>
                <a:spcPts val="0"/>
              </a:spcAft>
              <a:buSzPts val="1100"/>
              <a:buChar char="●"/>
            </a:pPr>
            <a:r>
              <a:rPr lang="en-US" sz="1100"/>
              <a:t>Estimates will not be affected for stations that do not have encoded streams. </a:t>
            </a:r>
            <a:endParaRPr sz="1100"/>
          </a:p>
        </p:txBody>
      </p:sp>
      <p:sp>
        <p:nvSpPr>
          <p:cNvPr id="77" name="Google Shape;77;p12"/>
          <p:cNvSpPr txBox="1">
            <a:spLocks noGrp="1"/>
          </p:cNvSpPr>
          <p:nvPr>
            <p:ph type="body" idx="1"/>
          </p:nvPr>
        </p:nvSpPr>
        <p:spPr>
          <a:xfrm>
            <a:off x="914407" y="6036643"/>
            <a:ext cx="4659300" cy="480600"/>
          </a:xfrm>
          <a:prstGeom prst="rect">
            <a:avLst/>
          </a:prstGeom>
        </p:spPr>
        <p:txBody>
          <a:bodyPr spcFirstLastPara="1" wrap="square" lIns="91425" tIns="91425" rIns="91425" bIns="91425" anchor="ctr" anchorCtr="0">
            <a:noAutofit/>
          </a:bodyPr>
          <a:lstStyle/>
          <a:p>
            <a:pPr marL="0" lvl="0" indent="0" algn="l" rtl="0">
              <a:spcBef>
                <a:spcPts val="800"/>
              </a:spcBef>
              <a:spcAft>
                <a:spcPts val="0"/>
              </a:spcAft>
              <a:buNone/>
            </a:pPr>
            <a:r>
              <a:rPr lang="en-US" sz="2200"/>
              <a:t>OUTLIER MITIGATION</a:t>
            </a:r>
            <a:endParaRPr sz="2200"/>
          </a:p>
        </p:txBody>
      </p:sp>
      <p:sp>
        <p:nvSpPr>
          <p:cNvPr id="78" name="Google Shape;78;p12"/>
          <p:cNvSpPr txBox="1">
            <a:spLocks noGrp="1"/>
          </p:cNvSpPr>
          <p:nvPr>
            <p:ph type="body" idx="3"/>
          </p:nvPr>
        </p:nvSpPr>
        <p:spPr>
          <a:xfrm>
            <a:off x="480650" y="6523150"/>
            <a:ext cx="6805800" cy="656700"/>
          </a:xfrm>
          <a:prstGeom prst="rect">
            <a:avLst/>
          </a:prstGeom>
        </p:spPr>
        <p:txBody>
          <a:bodyPr spcFirstLastPara="1" wrap="square" lIns="91425" tIns="91425" rIns="91425" bIns="91425" anchor="t" anchorCtr="0">
            <a:noAutofit/>
          </a:bodyPr>
          <a:lstStyle/>
          <a:p>
            <a:pPr marL="457200" lvl="0" indent="-298450" algn="l" rtl="0">
              <a:lnSpc>
                <a:spcPct val="115000"/>
              </a:lnSpc>
              <a:spcBef>
                <a:spcPts val="0"/>
              </a:spcBef>
              <a:spcAft>
                <a:spcPts val="0"/>
              </a:spcAft>
              <a:buSzPts val="1100"/>
              <a:buChar char="●"/>
            </a:pPr>
            <a:r>
              <a:rPr lang="en-US" sz="1100"/>
              <a:t>In some cases,  stations may have unusual increases in the ratings based on a single panelist or home with very heavy listening that contributes more than half of a station’s audience. </a:t>
            </a:r>
            <a:endParaRPr sz="1100"/>
          </a:p>
          <a:p>
            <a:pPr marL="457200" lvl="0" indent="-298450" algn="l" rtl="0">
              <a:lnSpc>
                <a:spcPct val="115000"/>
              </a:lnSpc>
              <a:spcBef>
                <a:spcPts val="0"/>
              </a:spcBef>
              <a:spcAft>
                <a:spcPts val="0"/>
              </a:spcAft>
              <a:buSzPts val="1100"/>
              <a:buChar char="●"/>
            </a:pPr>
            <a:r>
              <a:rPr lang="en-US" sz="1100"/>
              <a:t>Nielsen plans to address the most impactful of these cases with a new process referred to as “Outlier Mitigation.”  </a:t>
            </a:r>
            <a:endParaRPr sz="1100"/>
          </a:p>
          <a:p>
            <a:pPr marL="457200" lvl="0" indent="-298450" algn="l" rtl="0">
              <a:lnSpc>
                <a:spcPct val="115000"/>
              </a:lnSpc>
              <a:spcBef>
                <a:spcPts val="0"/>
              </a:spcBef>
              <a:spcAft>
                <a:spcPts val="0"/>
              </a:spcAft>
              <a:buSzPts val="1100"/>
              <a:buChar char="●"/>
            </a:pPr>
            <a:r>
              <a:rPr lang="en-US" sz="1100"/>
              <a:t>With Outlier Mitigation, households and panelists identified as Outliers will remain in the panel assuming that they are compliant and are not a security risk. However, heavy tuning to a station that exceeds a specified threshold will be trimmed to the level of the next heaviest listener from another household. </a:t>
            </a:r>
            <a:endParaRPr sz="1100"/>
          </a:p>
          <a:p>
            <a:pPr marL="457200" lvl="0" indent="-298450" algn="l" rtl="0">
              <a:lnSpc>
                <a:spcPct val="115000"/>
              </a:lnSpc>
              <a:spcBef>
                <a:spcPts val="0"/>
              </a:spcBef>
              <a:spcAft>
                <a:spcPts val="0"/>
              </a:spcAft>
              <a:buSzPts val="1100"/>
              <a:buChar char="●"/>
            </a:pPr>
            <a:r>
              <a:rPr lang="en-US" sz="1100"/>
              <a:t>This approach will address the most significant cases without detracting from Persons Using Measured Media (PUMM) or removing compliant homes from the panel.  </a:t>
            </a:r>
            <a:endParaRPr sz="1100"/>
          </a:p>
          <a:p>
            <a:pPr marL="457200" lvl="0" indent="-298450" algn="l" rtl="0">
              <a:lnSpc>
                <a:spcPct val="115000"/>
              </a:lnSpc>
              <a:spcBef>
                <a:spcPts val="0"/>
              </a:spcBef>
              <a:spcAft>
                <a:spcPts val="0"/>
              </a:spcAft>
              <a:buSzPts val="1100"/>
              <a:buChar char="●"/>
            </a:pPr>
            <a:r>
              <a:rPr lang="en-US" sz="1100"/>
              <a:t>While Outlier Mitigation won’t solve every unexplained jump it will put guardrails around the most impactful cases.</a:t>
            </a:r>
            <a:endParaRPr sz="1100"/>
          </a:p>
        </p:txBody>
      </p:sp>
      <p:sp>
        <p:nvSpPr>
          <p:cNvPr id="79" name="Google Shape;79;p12"/>
          <p:cNvSpPr txBox="1">
            <a:spLocks noGrp="1"/>
          </p:cNvSpPr>
          <p:nvPr>
            <p:ph type="subTitle" idx="2"/>
          </p:nvPr>
        </p:nvSpPr>
        <p:spPr>
          <a:xfrm>
            <a:off x="403650" y="9012150"/>
            <a:ext cx="5181300" cy="322800"/>
          </a:xfrm>
          <a:prstGeom prst="rect">
            <a:avLst/>
          </a:prstGeom>
        </p:spPr>
        <p:txBody>
          <a:bodyPr spcFirstLastPara="1" wrap="square" lIns="0" tIns="0" rIns="0" bIns="0" anchor="t" anchorCtr="0">
            <a:noAutofit/>
          </a:bodyPr>
          <a:lstStyle/>
          <a:p>
            <a:pPr marL="114300" lvl="0" indent="0" algn="l" rtl="0">
              <a:spcBef>
                <a:spcPts val="800"/>
              </a:spcBef>
              <a:spcAft>
                <a:spcPts val="0"/>
              </a:spcAft>
              <a:buClr>
                <a:schemeClr val="dk1"/>
              </a:buClr>
              <a:buSzPts val="1100"/>
              <a:buFont typeface="Arial"/>
              <a:buNone/>
            </a:pPr>
            <a:r>
              <a:rPr lang="en-US" sz="1100" b="0">
                <a:latin typeface="Open Sans SemiBold"/>
                <a:ea typeface="Open Sans SemiBold"/>
                <a:cs typeface="Open Sans SemiBold"/>
                <a:sym typeface="Open Sans SemiBold"/>
              </a:rPr>
              <a:t>For more information, please contact your Nielsen account manager</a:t>
            </a:r>
            <a:endParaRPr sz="1100" b="0">
              <a:latin typeface="Open Sans SemiBold"/>
              <a:ea typeface="Open Sans SemiBold"/>
              <a:cs typeface="Open Sans SemiBold"/>
              <a:sym typeface="Open Sans SemiBold"/>
            </a:endParaRPr>
          </a:p>
          <a:p>
            <a:pPr marL="457200" lvl="0" indent="-285750" algn="l" rtl="0">
              <a:spcBef>
                <a:spcPts val="800"/>
              </a:spcBef>
              <a:spcAft>
                <a:spcPts val="0"/>
              </a:spcAft>
              <a:buNone/>
            </a:pPr>
            <a:endParaRPr/>
          </a:p>
        </p:txBody>
      </p:sp>
      <p:pic>
        <p:nvPicPr>
          <p:cNvPr id="80" name="Google Shape;80;p12" descr="N-Element-Tab-Blue_RGB.png"/>
          <p:cNvPicPr preferRelativeResize="0"/>
          <p:nvPr/>
        </p:nvPicPr>
        <p:blipFill rotWithShape="1">
          <a:blip r:embed="rId4">
            <a:alphaModFix/>
          </a:blip>
          <a:srcRect/>
          <a:stretch/>
        </p:blipFill>
        <p:spPr>
          <a:xfrm>
            <a:off x="6942450" y="0"/>
            <a:ext cx="369000" cy="530700"/>
          </a:xfrm>
          <a:prstGeom prst="rect">
            <a:avLst/>
          </a:prstGeom>
          <a:noFill/>
          <a:ln>
            <a:noFill/>
          </a:ln>
        </p:spPr>
      </p:pic>
    </p:spTree>
  </p:cSld>
  <p:clrMapOvr>
    <a:masterClrMapping/>
  </p:clrMapOvr>
</p:sld>
</file>

<file path=ppt/theme/theme1.xml><?xml version="1.0" encoding="utf-8"?>
<a:theme xmlns:a="http://schemas.openxmlformats.org/drawingml/2006/main" name="Slides Self-Serve Report">
  <a:themeElements>
    <a:clrScheme name="Nielsen Slides">
      <a:dk1>
        <a:srgbClr val="000000"/>
      </a:dk1>
      <a:lt1>
        <a:srgbClr val="FFFFFF"/>
      </a:lt1>
      <a:dk2>
        <a:srgbClr val="000000"/>
      </a:dk2>
      <a:lt2>
        <a:srgbClr val="FFFFFF"/>
      </a:lt2>
      <a:accent1>
        <a:srgbClr val="00AEEF"/>
      </a:accent1>
      <a:accent2>
        <a:srgbClr val="B21DAC"/>
      </a:accent2>
      <a:accent3>
        <a:srgbClr val="8DC63F"/>
      </a:accent3>
      <a:accent4>
        <a:srgbClr val="FFB100"/>
      </a:accent4>
      <a:accent5>
        <a:srgbClr val="DC0015"/>
      </a:accent5>
      <a:accent6>
        <a:srgbClr val="000000"/>
      </a:accent6>
      <a:hlink>
        <a:srgbClr val="B21DAC"/>
      </a:hlink>
      <a:folHlink>
        <a:srgbClr val="D7003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450</Words>
  <Application>Microsoft Office PowerPoint</Application>
  <PresentationFormat>Custom</PresentationFormat>
  <Paragraphs>20</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Open Sans</vt:lpstr>
      <vt:lpstr>Calibri</vt:lpstr>
      <vt:lpstr>Archivo Narrow</vt:lpstr>
      <vt:lpstr>Arial</vt:lpstr>
      <vt:lpstr>Open Sans SemiBold</vt:lpstr>
      <vt:lpstr>Slides Self-Serve Report</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Hennaman, Brigit</dc:creator>
  <cp:lastModifiedBy>Hennaman, Brigit</cp:lastModifiedBy>
  <cp:revision>1</cp:revision>
  <dcterms:modified xsi:type="dcterms:W3CDTF">2020-09-01T20:15:22Z</dcterms:modified>
</cp:coreProperties>
</file>